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19.xml" ContentType="application/vnd.openxmlformats-officedocument.presentationml.notesSlide+xml"/>
  <Override PartName="/ppt/ink/ink24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44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4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57"/>
  </p:notesMasterIdLst>
  <p:sldIdLst>
    <p:sldId id="256" r:id="rId5"/>
    <p:sldId id="402" r:id="rId6"/>
    <p:sldId id="276" r:id="rId7"/>
    <p:sldId id="299" r:id="rId8"/>
    <p:sldId id="300" r:id="rId9"/>
    <p:sldId id="301" r:id="rId10"/>
    <p:sldId id="303" r:id="rId11"/>
    <p:sldId id="423" r:id="rId12"/>
    <p:sldId id="306" r:id="rId13"/>
    <p:sldId id="307" r:id="rId14"/>
    <p:sldId id="424" r:id="rId15"/>
    <p:sldId id="425" r:id="rId16"/>
    <p:sldId id="426" r:id="rId17"/>
    <p:sldId id="427" r:id="rId18"/>
    <p:sldId id="305" r:id="rId19"/>
    <p:sldId id="308" r:id="rId20"/>
    <p:sldId id="309" r:id="rId21"/>
    <p:sldId id="310" r:id="rId22"/>
    <p:sldId id="311" r:id="rId23"/>
    <p:sldId id="420" r:id="rId24"/>
    <p:sldId id="428" r:id="rId25"/>
    <p:sldId id="315" r:id="rId26"/>
    <p:sldId id="316" r:id="rId27"/>
    <p:sldId id="317" r:id="rId28"/>
    <p:sldId id="318" r:id="rId29"/>
    <p:sldId id="429" r:id="rId30"/>
    <p:sldId id="422" r:id="rId31"/>
    <p:sldId id="421" r:id="rId32"/>
    <p:sldId id="430" r:id="rId33"/>
    <p:sldId id="1184" r:id="rId34"/>
    <p:sldId id="319" r:id="rId35"/>
    <p:sldId id="320" r:id="rId36"/>
    <p:sldId id="321" r:id="rId37"/>
    <p:sldId id="1185" r:id="rId38"/>
    <p:sldId id="1186" r:id="rId39"/>
    <p:sldId id="1187" r:id="rId40"/>
    <p:sldId id="1188" r:id="rId41"/>
    <p:sldId id="1189" r:id="rId42"/>
    <p:sldId id="314" r:id="rId43"/>
    <p:sldId id="324" r:id="rId44"/>
    <p:sldId id="328" r:id="rId45"/>
    <p:sldId id="329" r:id="rId46"/>
    <p:sldId id="330" r:id="rId47"/>
    <p:sldId id="331" r:id="rId48"/>
    <p:sldId id="1178" r:id="rId49"/>
    <p:sldId id="1179" r:id="rId50"/>
    <p:sldId id="1180" r:id="rId51"/>
    <p:sldId id="1181" r:id="rId52"/>
    <p:sldId id="1182" r:id="rId53"/>
    <p:sldId id="1183" r:id="rId54"/>
    <p:sldId id="419" r:id="rId55"/>
    <p:sldId id="409" r:id="rId56"/>
  </p:sldIdLst>
  <p:sldSz cx="12188825" cy="6858000"/>
  <p:notesSz cx="6858000" cy="9144000"/>
  <p:embeddedFontLst>
    <p:embeddedFont>
      <p:font typeface="72 Monospace" panose="020B0509030603020204" pitchFamily="49" charset="0"/>
      <p:regular r:id="rId58"/>
      <p:bold r:id="rId59"/>
    </p:embeddedFont>
    <p:embeddedFont>
      <p:font typeface="Arial Black" panose="020B0A04020102020204" pitchFamily="34" charset="0"/>
      <p:regular r:id="rId60"/>
      <p:bold r:id="rId61"/>
    </p:embeddedFont>
    <p:embeddedFont>
      <p:font typeface="Cambria" panose="02040503050406030204" pitchFamily="18"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Cooper Black" panose="0208090404030B020404" pitchFamily="18" charset="0"/>
      <p:regular r:id="rId70"/>
    </p:embeddedFont>
    <p:embeddedFont>
      <p:font typeface="Corben" panose="020B0604020202020204" charset="0"/>
      <p:bold r:id="rId71"/>
    </p:embeddedFont>
    <p:embeddedFont>
      <p:font typeface="Open Sans" panose="020B0606030504020204" pitchFamily="34" charset="0"/>
      <p:regular r:id="rId72"/>
      <p:bold r:id="rId73"/>
      <p:italic r:id="rId74"/>
      <p:boldItalic r:id="rId75"/>
    </p:embeddedFont>
    <p:embeddedFont>
      <p:font typeface="Quattrocento Sans" panose="020B0502050000020003" pitchFamily="34"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Segoe UI Black" panose="020B0A02040204020203" pitchFamily="34" charset="0"/>
      <p:bold r:id="rId84"/>
      <p:boldItalic r:id="rId85"/>
    </p:embeddedFont>
    <p:embeddedFont>
      <p:font typeface="Segoe UI Light" panose="020B0502040204020203" pitchFamily="34" charset="0"/>
      <p:regular r:id="rId86"/>
      <p: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205"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203" Type="http://customschemas.google.com/relationships/presentationmetadata" Target="metadata"/><Relationship Id="rId19"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260"/>
    </inkml:context>
    <inkml:brush xml:id="br0">
      <inkml:brushProperty name="width" value="0.05" units="cm"/>
      <inkml:brushProperty name="height" value="0.05" units="cm"/>
    </inkml:brush>
  </inkml:definitions>
  <inkml:trace contextRef="#ctx0" brushRef="#br0">2438 0 24575,'0'5'0,"-1"0"0,0 0 0,0 0 0,0-1 0,0 1 0,-1 0 0,0-1 0,0 1 0,0-1 0,-1 0 0,0 0 0,1 0 0,-1 0 0,-1 0 0,-3 4 0,-8 6 0,-1 0 0,-20 13 0,32-23 0,-219 166 0,154-111 0,-70 76 0,-292 391 0,404-488 0,1 2 0,2 0 0,1 1 0,-20 55 0,5-10 0,-80 133 0,66-129 0,18-30 0,-76 143 0,-206 415 0,315-616 0,-200 357 0,138-208 0,-10 19 0,66-158 0,-85 175 0,80-158 0,2 0 0,1 0 0,2 1 0,-8 56 0,10-31 0,-26 186 0,11-150 0,2-12 0,-9 85 0,23-116 0,-9 74 0,10-102 0,-1 1 0,-1-1 0,-13 33 0,8-34-1365,0-6-5461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373"/>
    </inkml:context>
    <inkml:brush xml:id="br0">
      <inkml:brushProperty name="width" value="0.05" units="cm"/>
      <inkml:brushProperty name="height" value="0.05" units="cm"/>
    </inkml:brush>
  </inkml:definitions>
  <inkml:trace contextRef="#ctx0" brushRef="#br0">361 189 24575,'0'-14'0,"-1"-1"0,0 1 0,-1 0 0,-1 0 0,-6-21 0,7 30 0,1 0 0,-1 0 0,-1 0 0,1 0 0,0 1 0,-1-1 0,0 1 0,0 0 0,-1-1 0,1 2 0,-1-1 0,0 0 0,0 1 0,0-1 0,0 1 0,-1 0 0,1 1 0,-7-4 0,7 5 0,1 1 0,-1-1 0,0 0 0,0 1 0,0 0 0,0 0 0,0 0 0,0 0 0,0 1 0,0 0 0,0-1 0,0 2 0,1-1 0,-1 0 0,0 1 0,1-1 0,-1 1 0,1 0 0,-1 0 0,1 1 0,0-1 0,-5 6 0,-1-1 0,1 2 0,0-1 0,1 1 0,0 0 0,0 1 0,-9 17 0,11-17 0,1 0 0,-1 0 0,2 0 0,-1 0 0,2 1 0,-1 0 0,1 0 0,0 13 0,2-18 0,0 1 0,1-1 0,0 1 0,0-1 0,0 0 0,1 1 0,0-1 0,0 0 0,1 0 0,0 0 0,0-1 0,0 1 0,0-1 0,1 1 0,6 5 0,4 4 0,1-2 0,1 1 0,0-2 0,35 21 0,-30-21 0,0 2 0,31 27 0,-49-38 0,0 0 0,0 0 0,-1 0 0,1 0 0,-1 0 0,0 0 0,0 1 0,0-1 0,-1 1 0,1-1 0,1 6 0,-3-7 0,0-1 0,0 1 0,0-1 0,0 1 0,0-1 0,0 1 0,0-1 0,0 1 0,-1-1 0,1 1 0,0-1 0,-1 1 0,0-1 0,1 0 0,-1 1 0,0-1 0,0 0 0,1 1 0,-1-1 0,0 0 0,0 0 0,0 0 0,0 0 0,-1 0 0,1 0 0,0 0 0,0 0 0,-1-1 0,1 1 0,0 0 0,-1-1 0,-2 1 0,-5 3 0,0-2 0,0 1 0,0-1 0,-1-1 0,1 0 0,-1 0 0,-14-1 0,0-2 0,-44-8 0,48 5-273,0 0 0,1-2 0,-1 0 0,-30-16 0,18 4-6553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0.295"/>
    </inkml:context>
    <inkml:brush xml:id="br0">
      <inkml:brushProperty name="width" value="0.05" units="cm"/>
      <inkml:brushProperty name="height" value="0.05" units="cm"/>
    </inkml:brush>
  </inkml:definitions>
  <inkml:trace contextRef="#ctx0" brushRef="#br0">0 131 24575,'0'-2'0,"1"0"0,-1 0 0,0-1 0,1 1 0,-1 0 0,1 0 0,-1 0 0,1 0 0,0 0 0,0 0 0,0 0 0,0 1 0,0-1 0,1 0 0,-1 0 0,1 1 0,-1-1 0,1 1 0,-1-1 0,1 1 0,0 0 0,0 0 0,-1-1 0,1 1 0,0 0 0,0 1 0,0-1 0,0 0 0,0 1 0,0-1 0,4 0 0,7-1 0,0 0 0,0 1 0,1 1 0,13 0 0,-10 1 0,37 0 0,84-3 0,-124 0 0,-1 0 0,1 0 0,0-1 0,-1-1 0,0 0 0,0-1 0,21-11 0,-2-9 0,-20 13 0,-12 12 0,0 0 0,1 0 0,-1 0 0,0 0 0,0-1 0,0 1 0,1 0 0,-1 0 0,0 0 0,0 0 0,0 0 0,1 0 0,-1 0 0,0-1 0,0 1 0,1 0 0,-1 0 0,0 0 0,0 0 0,1 0 0,-1 0 0,0 0 0,0 0 0,1 0 0,-1 1 0,0-1 0,0 0 0,1 0 0,-1 0 0,0 0 0,0 0 0,0 0 0,1 0 0,-1 0 0,0 1 0,0-1 0,0 0 0,1 0 0,-1 0 0,0 1 0,0-1 0,0 0 0,0 0 0,0 0 0,0 1 0,1-1 0,-1 0 0,0 0 0,0 1 0,0-1 0,0 0 0,0 0 0,0 0 0,0 1 0,0-1 0,0 0 0,0 0 0,0 1 0,0-1 0,0 0 0,0 0 0,0 1 0,0-1 0,0 23 0,0-19 0,1 51 0,2 0 0,19 98 0,-21-148 0,0-1 0,0 0 0,0 0 0,1 0 0,-1 0 0,5 7 0,-6-10 0,1 0 0,-1-1 0,1 1 0,-1 0 0,1-1 0,-1 1 0,1-1 0,-1 1 0,1-1 0,0 1 0,0-1 0,-1 0 0,1 1 0,0-1 0,-1 0 0,1 1 0,0-1 0,0 0 0,0 0 0,-1 0 0,1 0 0,0 0 0,0 0 0,0 0 0,-1 0 0,1 0 0,0 0 0,0 0 0,0 0 0,-1-1 0,1 1 0,0 0 0,0-1 0,-1 1 0,1 0 0,0-1 0,-1 1 0,1-1 0,0 1 0,-1-1 0,1 1 0,0-2 0,54-47 0,-32 28 0,49-37 0,-64 53 0,0 0 0,0 1 0,1 0 0,-1 0 0,1 0 0,0 1 0,0 1 0,0 0 0,0 0 0,0 1 0,10-1 0,-15 2 13,0 0 0,0 0 1,-1 0-1,1 1 0,0 0 0,0-1 0,0 1 0,0 1 0,-1-1 0,1 0 0,0 1 0,-1 0 1,1 0-1,-1 0 0,0 0 0,0 1 0,0-1 0,0 1 0,0 0 0,0 0 0,-1 0 0,1 0 0,-1 0 1,0 0-1,3 7 0,1 4-261,-1 1 0,0-1 0,-1 1 0,-1 0 0,2 18 0,-4-27 30,2 18-6608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289"/>
    </inkml:context>
    <inkml:brush xml:id="br0">
      <inkml:brushProperty name="width" value="0.05" units="cm"/>
      <inkml:brushProperty name="height" value="0.05" units="cm"/>
    </inkml:brush>
  </inkml:definitions>
  <inkml:trace contextRef="#ctx0" brushRef="#br0">200 241 24575,'0'-1'0,"1"1"0,0-1 0,-1 1 0,1-1 0,0 0 0,-1 1 0,1-1 0,-1 0 0,0 0 0,1 1 0,-1-1 0,1 0 0,-1 0 0,0 0 0,0 0 0,1 1 0,-1-1 0,0 0 0,0 0 0,0 0 0,0 0 0,0 0 0,0 0 0,0 1 0,0-1 0,-1 0 0,1 0 0,0 0 0,0 0 0,-1 1 0,1-1 0,-1 0 0,1 0 0,0 0 0,-1 1 0,0-1 0,1 0 0,-1 1 0,1-1 0,-1 0 0,0 1 0,1-1 0,-1 1 0,0-1 0,-1 0 0,-1-1 0,0 1 0,0-1 0,0 1 0,0 0 0,-1 0 0,1 0 0,0 0 0,-1 1 0,1-1 0,-7 1 0,3 0 0,0 1 0,1 1 0,-1-1 0,0 1 0,1 0 0,-1 1 0,1-1 0,0 1 0,0 1 0,0-1 0,0 1 0,1 0 0,-1 0 0,1 1 0,0-1 0,0 1 0,1 0 0,-1 1 0,1-1 0,0 1 0,1 0 0,-6 11 0,5-9 0,1 1 0,-1 0 0,2 0 0,-1-1 0,1 2 0,1-1 0,0 0 0,0 0 0,1 0 0,0 1 0,0-1 0,1 0 0,0 0 0,1 0 0,0 0 0,5 13 0,-3-12 0,1-1 0,0 1 0,0-1 0,1 0 0,0 0 0,1-1 0,0 0 0,0 0 0,1 0 0,0-1 0,0 0 0,1-1 0,-1 0 0,12 5 0,-12-6 0,0-2 0,0 1 0,1-1 0,-1 0 0,1-1 0,0 0 0,0-1 0,-1 0 0,1 0 0,0 0 0,0-1 0,0-1 0,0 0 0,0 0 0,0 0 0,0-1 0,11-4 0,-14 3 0,0 0 0,0-1 0,0 1 0,-1-1 0,1 0 0,-1-1 0,0 1 0,0-1 0,0 0 0,-1 0 0,0-1 0,0 1 0,0-1 0,-1 0 0,1 0 0,-1 0 0,-1-1 0,1 1 0,-1 0 0,2-13 0,-1 7 0,-1-1 0,-1 1 0,0-1 0,0 1 0,-1-1 0,-1 1 0,0-1 0,0 1 0,-2 0 0,-5-21 0,5 27 0,0 0 0,0 0 0,0 0 0,-1 1 0,0-1 0,0 1 0,0 0 0,0 0 0,-7-5 0,9 8 0,1 1 0,-1-1 0,0 1 0,0-1 0,0 1 0,0 0 0,0-1 0,-1 1 0,1 0 0,0 1 0,0-1 0,-1 0 0,1 1 0,0-1 0,-1 1 0,1-1 0,-1 1 0,1 0 0,0 0 0,-1 1 0,1-1 0,-1 0 0,1 1 0,0-1 0,-1 1 0,1 0 0,-4 2 0,5-3 0,0 1 0,0-1 0,0 1 0,0 0 0,0-1 0,0 1 0,0 0 0,0 0 0,1-1 0,-1 1 0,0 0 0,1 0 0,-1 0 0,0 0 0,1 0 0,-1 0 0,1 0 0,0 0 0,-1 1 0,1-1 0,0 0 0,0 0 0,-1 0 0,1 0 0,0 0 0,0 0 0,0 1 0,1-1 0,-1 0 0,0 0 0,0 0 0,1 0 0,-1 0 0,0 0 0,1 0 0,-1 0 0,1 0 0,-1 0 0,2 2 0,0 0 0,0-1 0,0 1 0,1 0 0,-1-1 0,1 0 0,0 1 0,-1-1 0,1 0 0,0 0 0,0-1 0,0 1 0,4 1 0,4 0 0,1-1 0,0 0 0,0 0 0,0-1 0,0-1 0,0 0 0,0-1 0,1 0 0,-2-1 0,1 0 0,0-1 0,0 0 0,-1-1 0,0 0 0,1-1 0,-2 0 0,1-1 0,10-7 0,-15 8 0,0-1 0,-1 0 0,1 0 0,-1 0 0,0-1 0,-1 0 0,0 0 0,0 0 0,0-1 0,-1 1 0,0-1 0,3-14 0,0 0 0,-2-1 0,-1 1 0,1-32 0,-4 49 0,0 0 0,-1 0 0,0 1 0,0-1 0,0 1 0,-3-9 0,3 12 0,1 0 0,0 1 0,0-1 0,0 0 0,-1 1 0,1-1 0,0 0 0,-1 1 0,1-1 0,0 1 0,-1-1 0,1 0 0,-1 1 0,1-1 0,-1 1 0,1-1 0,-1 1 0,1-1 0,-1 1 0,0 0 0,1-1 0,-1 1 0,1 0 0,-1-1 0,0 1 0,0 0 0,1 0 0,-1 0 0,0 0 0,1 0 0,-1-1 0,0 1 0,0 0 0,1 1 0,-1-1 0,0 0 0,1 0 0,-1 0 0,0 0 0,1 0 0,-1 1 0,0-1 0,1 0 0,-1 1 0,0-1 0,1 0 0,-1 1 0,1-1 0,-1 1 0,1-1 0,-1 1 0,1-1 0,-1 1 0,0 0 0,1 0 0,-1 0 0,0 0 0,1 0 0,-1 0 0,1 0 0,-1 0 0,1 1 0,0-1 0,-1 0 0,1 0 0,0 0 0,0 0 0,0 1 0,0-1 0,0 0 0,0 0 0,0 0 0,1 3 0,6 23 0,-4-19 0,11 43 0,-3 1 0,9 90 0,-14 108 0,29-331 0,-23 53 0,2 0 0,0 0 0,23-29 0,-31 49 0,1 0 0,0 0 0,0 0 0,1 1 0,15-11 0,-18 15 0,0 0 0,0 1 0,0-1 0,1 1 0,-1 0 0,1 0 0,-1 0 0,1 1 0,0 0 0,0 0 0,7 0 0,-7 2 0,0-1 0,0 1 0,0 0 0,0 1 0,0 0 0,0 0 0,-1 0 0,1 0 0,-1 1 0,1 0 0,-1 0 0,0 0 0,0 1 0,-1 0 0,1 0 0,-1 0 0,1 1 0,-1-1 0,-1 1 0,1 0 0,-1 0 0,4 7 0,0 0 0,-1 1 0,0-1 0,-1 1 0,-1 0 0,0 0 0,0 0 0,-1 1 0,1 25 0,-3-28 0,-1-1 0,-1 1 0,0-1 0,-1 1 0,1-1 0,-2 0 0,0 0 0,0 0 0,-8 16 0,9-21 0,-1 0 0,0 0 0,0-1 0,-1 1 0,1-1 0,-1 1 0,0-1 0,0-1 0,-1 1 0,1 0 0,-1-1 0,1 0 0,-1 0 0,0 0 0,0-1 0,-1 0 0,1 0 0,0 0 0,-8 1 0,5-2-57,0 0 0,-1 0 1,1-1-1,0 0 0,0 0 0,0-1 0,0 0 0,0 0 0,0-1 0,0 0 0,0-1 1,0 0-1,1 0 0,-1 0 0,1-1 0,0 0 0,0-1 0,0 1 0,1-1 1,0-1-1,0 1 0,0-1 0,-6-8 0,-7-12-6769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620"/>
    </inkml:context>
    <inkml:brush xml:id="br0">
      <inkml:brushProperty name="width" value="0.05" units="cm"/>
      <inkml:brushProperty name="height" value="0.05" units="cm"/>
    </inkml:brush>
  </inkml:definitions>
  <inkml:trace contextRef="#ctx0" brushRef="#br0">9 1 24575,'3'0'0,"0"0"0,0 0 0,0 0 0,1 0 0,-1 0 0,0 0 0,0 1 0,0 0 0,0-1 0,0 1 0,0 0 0,0 1 0,0-1 0,0 0 0,0 1 0,-1 0 0,1 0 0,-1-1 0,1 1 0,-1 1 0,0-1 0,1 0 0,-1 1 0,0-1 0,-1 1 0,1-1 0,0 1 0,-1 0 0,1 0 0,-1 0 0,0 0 0,0 0 0,1 6 0,9 34 0,-2 0 0,-2 1 0,-2 0 0,-1 0 0,-4 55 0,0-81 57,-1-1 0,-1 1 0,0 0 0,-2-1 0,-7 25 0,8-35-164,1 0 0,-1 0 1,0-1-1,-1 1 0,0-1 1,0 0-1,0 0 0,-1 0 1,1-1-1,-1 1 0,-1-1 1,1 0-1,-1-1 0,0 1 1,-10 5-1,-12 2-6719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958"/>
    </inkml:context>
    <inkml:brush xml:id="br0">
      <inkml:brushProperty name="width" value="0.05" units="cm"/>
      <inkml:brushProperty name="height" value="0.05" units="cm"/>
    </inkml:brush>
  </inkml:definitions>
  <inkml:trace contextRef="#ctx0" brushRef="#br0">1 53 24575,'5'-6'0,"9"-5"0,7 0 0,6 1 0,1 3 0,-2 2 0,-1 3 0,-6 3 0,-5 6 0,-6 3 0,-4 1-8191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2.598"/>
    </inkml:context>
    <inkml:brush xml:id="br0">
      <inkml:brushProperty name="width" value="0.05" units="cm"/>
      <inkml:brushProperty name="height" value="0.05" units="cm"/>
    </inkml:brush>
  </inkml:definitions>
  <inkml:trace contextRef="#ctx0" brushRef="#br0">11 192 24575,'-5'-24'0,"3"21"0,1 0 0,1 0 0,-1 0 0,0-1 0,1 1 0,0 0 0,0-6 0,0 3 0,2 1 0,-1 0 0,1 0 0,-1 0 0,1 0 0,1 0 0,-1 0 0,1 0 0,-1 0 0,2 1 0,-1 0 0,0-1 0,1 1 0,0 1 0,0-1 0,0 0 0,0 1 0,0 0 0,1 0 0,-1 0 0,1 1 0,0-1 0,0 1 0,6-2 0,-5 2 0,1 0 0,-1 1 0,1-1 0,-1 1 0,1 0 0,-1 1 0,1 0 0,0 0 0,-1 0 0,1 1 0,0 0 0,-1 0 0,1 0 0,-1 1 0,0 0 0,1 1 0,-1-1 0,0 1 0,7 5 0,-3 0 0,0 1 0,-1 0 0,1 0 0,-2 1 0,1 1 0,-2-1 0,1 1 0,-1 1 0,-1-1 0,0 1 0,-1 0 0,0 1 0,5 21 0,-3-6 0,-2-1 0,0 1 0,-3 0 0,0 0 0,-3 41 0,1-62 0,-1 0 0,0-1 0,-1 1 0,0-1 0,0 1 0,0-1 0,-6 11 0,8-16 0,-1 0 0,1 0 0,-1 0 0,0 1 0,1-1 0,-1 0 0,0-1 0,0 1 0,0 0 0,0 0 0,1 0 0,-1 0 0,0-1 0,-1 1 0,1 0 0,0-1 0,0 1 0,0-1 0,0 1 0,0-1 0,-1 0 0,1 1 0,0-1 0,0 0 0,0 0 0,-1 0 0,1 0 0,0 0 0,0 0 0,-1 0 0,1 0 0,0-1 0,0 1 0,-1 0 0,1-1 0,0 1 0,0-1 0,0 1 0,0-1 0,0 0 0,0 1 0,0-1 0,0 0 0,0 0 0,0 0 0,0 1 0,0-1 0,0-2 0,-3-1 0,0-1 0,1 1 0,0-1 0,0 0 0,0 0 0,0-1 0,1 1 0,0 0 0,0-1 0,1 1 0,-1-1 0,0-11 0,0-1 0,1-1 0,2-32 0,1 25 0,2 2 0,1-1 0,0 0 0,11-26 0,-10 35 0,0 1 0,1 0 0,1 0 0,0 1 0,1-1 0,1 2 0,13-16 0,-19 25 0,0 0 0,0 0 0,0 0 0,0 0 0,1 1 0,0 0 0,0 0 0,0 0 0,0 0 0,0 1 0,0 0 0,1 0 0,-1 0 0,1 1 0,0-1 0,-1 2 0,1-1 0,0 0 0,-1 1 0,1 0 0,0 1 0,0-1 0,-1 1 0,1 0 0,0 0 0,-1 1 0,1 0 0,-1 0 0,0 0 0,0 1 0,1-1 0,-2 1 0,1 0 0,0 1 0,-1-1 0,1 1 0,-1 0 0,0 0 0,6 8 0,-2 0 0,-1 1 0,0-1 0,0 1 0,-2 1 0,1-1 0,-2 1 0,0 0 0,0 0 0,-2 0 0,0 1 0,0-1 0,-1 1 0,-1-1 0,0 1 0,-1-1 0,-1 1 0,0-1 0,-1 0 0,-9 27 0,11-39 0,0 1 0,0-1 0,0 0 0,0 0 0,-1 0 0,1 1 0,-1-1 0,1-1 0,-1 1 0,-3 3 0,4-5 0,1 1 0,0-1 0,0 0 0,-1 0 0,1 0 0,0 0 0,0 0 0,-1 0 0,1 1 0,0-1 0,-1 0 0,1 0 0,0 0 0,0 0 0,-1 0 0,1 0 0,0 0 0,-1 0 0,1 0 0,0 0 0,0 0 0,-1-1 0,1 1 0,0 0 0,0 0 0,-1 0 0,1 0 0,0 0 0,0 0 0,-1-1 0,1 1 0,-1 0 0,1-1 0,-1-1 0,1 1 0,-1 0 0,1 0 0,-1 0 0,1-1 0,0 1 0,-1 0 0,1-1 0,0 1 0,0 0 0,0-2 0,0-5 0,1 0 0,0 0 0,0 0 0,1 0 0,0 0 0,0 1 0,1-1 0,5-10 0,35-59 0,-38 69 0,6-10 0,1 0 0,1 1 0,1 0 0,16-15 0,-24 26 0,1 0 0,0 0 0,0 1 0,0 0 0,1 0 0,0 1 0,-1 0 0,2 0 0,-1 0 0,0 1 0,1 1 0,12-3 0,-17 4 0,0 1 0,0 0 0,0 0 0,0 0 0,-1 1 0,1-1 0,0 1 0,0 0 0,0 0 0,-1 0 0,1 0 0,0 1 0,-1-1 0,1 1 0,3 3 0,-2-1 0,0 0 0,-1 0 0,0 0 0,0 1 0,0 0 0,0-1 0,-1 1 0,6 11 0,0 4 0,-2 0 0,0 0 0,-2 1 0,6 29 0,-9-40 24,15 102-1413,-15-91-5437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311"/>
    </inkml:context>
    <inkml:brush xml:id="br0">
      <inkml:brushProperty name="width" value="0.05" units="cm"/>
      <inkml:brushProperty name="height" value="0.05" units="cm"/>
    </inkml:brush>
  </inkml:definitions>
  <inkml:trace contextRef="#ctx0" brushRef="#br0">0 144 24575,'15'-23'0,"-15"21"0,1 0 0,0 0 0,0 0 0,1 0 0,-1 0 0,0 0 0,1 0 0,-1 0 0,1 0 0,0 0 0,-1 1 0,1-1 0,3-1 0,-5 3 0,0 0 0,1 0 0,-1 1 0,0-1 0,1 0 0,-1 0 0,0 0 0,0 0 0,1 1 0,-1-1 0,0 0 0,0 0 0,0 1 0,1-1 0,-1 0 0,0 1 0,0-1 0,0 0 0,0 0 0,1 1 0,-1-1 0,0 0 0,0 1 0,0-1 0,0 0 0,0 1 0,0-1 0,0 0 0,0 1 0,0-1 0,0 0 0,0 1 0,0-1 0,0 0 0,-1 1 0,1 17 0,0-16 0,-3 46 0,-1 86 0,5-119 0,0 0 0,1 0 0,1 0 0,0 0 0,1 0 0,9 23 0,-11-35 0,-1 0 0,0 0 0,1 0 0,-1 0 0,1 0 0,0-1 0,0 1 0,0-1 0,0 1 0,1-1 0,-1 0 0,1 0 0,-1 0 0,1 0 0,0 0 0,0-1 0,-1 1 0,1-1 0,5 2 0,-5-3 0,0 0 0,-1 0 0,1 0 0,0 0 0,0 0 0,0-1 0,-1 1 0,1-1 0,0 0 0,-1 0 0,1 0 0,0 0 0,-1 0 0,1-1 0,-1 1 0,0-1 0,1 0 0,-1 1 0,0-1 0,0 0 0,0 0 0,3-4 0,6-9 0,0-1 0,0 1 0,-2-1 0,0-1 0,10-27 0,26-91 0,-43 128 0,13-49 0,12-36 0,-26 91 0,0 5 0,-1 16 0,-3 38 0,1-34 0,2-17 0,-2 17 0,1 0 0,2-1 0,0 1 0,8 43 0,-7-62 0,-1 1 0,1 0 0,1-1 0,-1 0 0,1 1 0,-1-1 0,1 0 0,1-1 0,-1 1 0,8 8 0,-7-10 0,0 0 0,-1-1 0,1 1 0,0-1 0,1 0 0,-1 0 0,0 0 0,1 0 0,-1-1 0,1 0 0,-1 0 0,1 0 0,-1 0 0,1-1 0,7 0 0,1 0 0,0-2 0,0 0 0,-1 0 0,1-1 0,0-1 0,-1 0 0,0-1 0,0 0 0,13-8 0,15-10 0,43-34 0,-50 33 0,56-53 0,-81 69 0,0 0 0,-1-1 0,0 1 0,0-2 0,-1 1 0,0-1 0,-1 0 0,0 0 0,0-1 0,-1 1 0,4-20 0,-8 28 0,1 1 0,-1-1 0,0 0 0,0 1 0,0-1 0,0 0 0,0 1 0,0-1 0,0 0 0,-1 1 0,1-1 0,-1 1 0,1-1 0,-1 0 0,1 1 0,-1-1 0,0 1 0,0-1 0,0 1 0,0 0 0,-2-3 0,1 2 0,0 1 0,-1-1 0,1 1 0,0 0 0,-1 0 0,1 0 0,-1 0 0,1 0 0,-1 0 0,1 1 0,-1-1 0,-4 1 0,-1-1 0,1 1 0,0 1 0,-1-1 0,1 1 0,0 1 0,-1-1 0,1 1 0,0 0 0,-9 5 0,13-6 0,1 0 0,-1 0 0,1 1 0,0-1 0,-1 1 0,1 0 0,0-1 0,0 1 0,0 0 0,0 0 0,0 0 0,1 1 0,-1-1 0,1 0 0,-1 1 0,1-1 0,0 1 0,0-1 0,0 1 0,0 0 0,0-1 0,1 1 0,-1 0 0,1 0 0,0-1 0,-1 1 0,2 3 0,0-1 0,0 1 0,0-1 0,1 1 0,0-1 0,0 0 0,1 0 0,-1 0 0,1 0 0,0 0 0,0-1 0,1 1 0,5 5 0,9 8 0,28 20 0,-31-26 0,0 0 0,0 0 0,-2 2 0,0 0 0,14 18 0,-24-28 0,-1 0 0,1 1 0,-1-1 0,0 1 0,0-1 0,-1 1 0,1 0 0,-1-1 0,0 1 0,-1 0 0,1 0 0,-1 0 0,0 0 0,0 0 0,0 0 0,-1 0 0,1 0 0,-1-1 0,-1 1 0,1 0 0,-1 0 0,1-1 0,-1 1 0,-5 7 0,4-7 0,0-1 0,0 0 0,0 1 0,0-1 0,-1-1 0,1 1 0,-1 0 0,0-1 0,0 0 0,0 0 0,-1 0 0,1 0 0,-1-1 0,-6 3 0,8-4 0,0 0 0,-1 0 0,1-1 0,0 1 0,0-1 0,0 0 0,-1 0 0,1 0 0,0 0 0,0 0 0,0-1 0,-1 1 0,1-1 0,0 0 0,0 0 0,0 0 0,0 0 0,0-1 0,0 1 0,1-1 0,-1 0 0,0 0 0,1 0 0,-4-3 0,2 1-124,0-1 0,0 0 0,0 0 0,0-1 0,1 1 0,0-1-1,0 0 1,0 1 0,1-1 0,-3-11 0,-2-12-6702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652"/>
    </inkml:context>
    <inkml:brush xml:id="br0">
      <inkml:brushProperty name="width" value="0.05" units="cm"/>
      <inkml:brushProperty name="height" value="0.05" units="cm"/>
    </inkml:brush>
  </inkml:definitions>
  <inkml:trace contextRef="#ctx0" brushRef="#br0">0 64 24575,'63'-63'0,"-63"63"0,0 0 0,0 0 0,1 0 0,-1 0 0,0 0 0,0 0 0,0 0 0,0 0 0,0 0 0,0 0 0,0 0 0,0 0 0,1-1 0,-1 1 0,0 0 0,0 0 0,0 0 0,0 0 0,0 0 0,0 0 0,0 0 0,1 0 0,-1 0 0,0 0 0,0 0 0,0 0 0,0 0 0,0 0 0,0 0 0,0 0 0,1 1 0,-1-1 0,0 0 0,0 0 0,0 0 0,0 0 0,0 0 0,0 0 0,0 0 0,0 0 0,0 0 0,1 0 0,-1 0 0,0 0 0,0 1 0,0-1 0,0 0 0,0 0 0,0 0 0,0 0 0,0 0 0,2 11 0,-1 12 0,-1-22 0,-1 74 0,3 0 0,22 143 0,38 21-1365,-55-219-5461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991"/>
    </inkml:context>
    <inkml:brush xml:id="br0">
      <inkml:brushProperty name="width" value="0.05" units="cm"/>
      <inkml:brushProperty name="height" value="0.05" units="cm"/>
    </inkml:brush>
  </inkml:definitions>
  <inkml:trace contextRef="#ctx0" brushRef="#br0">14 178 24575,'-3'-6'0,"-1"-7"0,0-8 0,1-2 0,4-2 0,4 2 0,5 2 0,6 3 0,7 6 0,4 5 0,4 3 0,5 3 0,3 1 0,0 1 0,-4 0 0,-4-3 0,-8-2-8191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1.880"/>
    </inkml:context>
    <inkml:brush xml:id="br0">
      <inkml:brushProperty name="width" value="0.05" units="cm"/>
      <inkml:brushProperty name="height" value="0.05" units="cm"/>
    </inkml:brush>
  </inkml:definitions>
  <inkml:trace contextRef="#ctx0" brushRef="#br0">176 64 24575,'11'-1'0,"0"-1"0,0 0 0,0-1 0,0 0 0,-1-1 0,21-10 0,-14 6 0,-3 3 0,-8 3 0,0-1 0,0 1 0,-1-1 0,8-5 0,-12 5 0,-8 2 0,-8 3 0,-196 46 0,206-47 0,1 0 0,0 0 0,0 0 0,0 1 0,0-1 0,0 1 0,0 0 0,0 0 0,0 0 0,1 0 0,-1 1 0,1 0 0,-1 0 0,1 0 0,0 0 0,0 0 0,1 0 0,-1 1 0,1-1 0,0 1 0,-1 0 0,2 0 0,-1 0 0,0 0 0,1 0 0,0 0 0,0 0 0,0 0 0,0 1 0,1-1 0,-1 7 0,-15 450 0,15-411 0,-1-31 0,2-1 0,0 1 0,1 0 0,5 28 0,-5-45 0,0 1 0,0-1 0,0 1 0,0-1 0,0 1 0,0-1 0,1 0 0,-1 1 0,1-1 0,-1 0 0,1 0 0,0 0 0,0-1 0,0 1 0,0 0 0,3 1 0,-1-1 0,1 1 0,-1-1 0,1-1 0,0 1 0,0-1 0,-1 0 0,1 0 0,6 1 0,9-2 0,0 0 0,-1-1 0,30-6 0,-36 5 0,19-1 0,22-2 0,-50 4 0,0 0 0,0 0 0,0 0 0,0 0 0,0-1 0,0 1 0,-1-1 0,1 0 0,5-5 0,-1-2-1365,-3 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389"/>
    </inkml:context>
    <inkml:brush xml:id="br0">
      <inkml:brushProperty name="width" value="0.05" units="cm"/>
      <inkml:brushProperty name="height" value="0.05" units="cm"/>
    </inkml:brush>
  </inkml:definitions>
  <inkml:trace contextRef="#ctx0" brushRef="#br0">13 55 24575,'0'-49'0,"0"44"0,0 31 0,-10 267 0,8-270 0,1 1 0,1-1 0,1 0 0,1 0 0,1 0 0,1 0 0,1 0 0,13 34 0,-17-54 0,0-1 0,0 1 0,1-1 0,-1 0 0,0 0 0,1 1 0,-1-1 0,1 0 0,0 0 0,0-1 0,0 1 0,0 0 0,3 1 0,-4-2 0,0-1 0,-1 0 0,1 0 0,0 1 0,0-1 0,0 0 0,0 0 0,0 0 0,0 0 0,0 0 0,0 0 0,0 0 0,0-1 0,0 1 0,0 0 0,0 0 0,0-1 0,0 1 0,0-1 0,0 1 0,0-1 0,-1 1 0,1-1 0,0 1 0,0-1 0,-1 0 0,1 1 0,0-1 0,-1 0 0,1 0 0,-1 0 0,1 1 0,-1-1 0,1 0 0,-1 0 0,1 0 0,-1-1 0,9-18-1365,-1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704"/>
    </inkml:context>
    <inkml:brush xml:id="br0">
      <inkml:brushProperty name="width" value="0.05" units="cm"/>
      <inkml:brushProperty name="height" value="0.05" units="cm"/>
    </inkml:brush>
  </inkml:definitions>
  <inkml:trace contextRef="#ctx0" brushRef="#br0">287 123 24575,'2'-3'0,"-1"1"0,1 0 0,0-1 0,-1 1 0,0-1 0,1 1 0,-1-1 0,0 0 0,0 1 0,-1-1 0,1 0 0,0 0 0,-1 0 0,0 0 0,0 1 0,0-1 0,0 0 0,0 0 0,0 0 0,-1 0 0,1 0 0,-1 1 0,-1-4 0,1 3 0,0 0 0,0 0 0,-1 0 0,1 0 0,-1 0 0,0 1 0,0-1 0,0 0 0,0 1 0,0 0 0,0-1 0,-1 1 0,1 0 0,-1 0 0,0 0 0,0 0 0,1 1 0,-1-1 0,-5-1 0,0 1 0,1 1 0,0 0 0,-1 0 0,1 1 0,-1 0 0,1 0 0,-1 1 0,1 0 0,-1 0 0,1 0 0,0 1 0,-1 0 0,1 1 0,0 0 0,0 0 0,1 0 0,-1 1 0,1 0 0,-7 6 0,8-7 0,1 0 0,0 1 0,0 0 0,0 0 0,0 0 0,1 0 0,0 1 0,0-1 0,0 1 0,0 0 0,1 0 0,0 0 0,0 0 0,0 0 0,1 1 0,-1-1 0,1 1 0,1-1 0,-1 1 0,1-1 0,0 1 0,0-1 0,0 1 0,1-1 0,0 0 0,2 10 0,1-4 0,1 1 0,0-1 0,1 0 0,0 0 0,1 0 0,0-1 0,1 0 0,0 0 0,17 16 0,6 0 0,58 39 0,-55-43 0,-29-18 0,0 0 0,0 0 0,0 0 0,-1 0 0,0 1 0,6 6 0,-9-10 0,-1 0 0,1 0 0,0 0 0,-1 0 0,1 1 0,-1-1 0,1 0 0,-1 0 0,1 0 0,-1 1 0,0-1 0,0 0 0,1 0 0,-1 1 0,0-1 0,0 0 0,0 1 0,-1-1 0,1 0 0,0 0 0,0 1 0,-1-1 0,1 0 0,-1 0 0,1 0 0,-1 0 0,1 1 0,-1-1 0,0 0 0,1 0 0,-1 0 0,0 0 0,0 0 0,0 0 0,0-1 0,0 1 0,-2 1 0,-4 3 0,0-1 0,-1 0 0,1-1 0,-1 0 0,0 0 0,0 0 0,0-1 0,-1-1 0,-14 2 0,7-1 0,0-2 0,0 0 0,1-1 0,-23-4 0,27 3-170,0-1-1,0 0 0,1 0 1,-1-1-1,1-1 0,0 0 1,-18-11-1,5-2-6655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912"/>
    </inkml:context>
    <inkml:brush xml:id="br0">
      <inkml:brushProperty name="width" value="0.05" units="cm"/>
      <inkml:brushProperty name="height" value="0.05" units="cm"/>
    </inkml:brush>
  </inkml:definitions>
  <inkml:trace contextRef="#ctx0" brushRef="#br0">0 37 24575,'0'-1'0,"1"1"0,-1-1 0,0 0 0,1 0 0,-1 1 0,1-1 0,-1 0 0,1 1 0,-1-1 0,1 0 0,-1 1 0,1-1 0,0 1 0,-1-1 0,1 1 0,0-1 0,-1 1 0,1 0 0,0-1 0,0 1 0,-1 0 0,1 0 0,0-1 0,0 1 0,0 0 0,0 0 0,-1 0 0,3 0 0,23 0 0,-25 1 0,1 0 0,-1 0 0,0 0 0,1 0 0,-1 0 0,0 0 0,0 0 0,0 0 0,0 0 0,0 0 0,0 1 0,0-1 0,0 0 0,0 1 0,0-1 0,-1 1 0,1-1 0,-1 0 0,1 1 0,-1 0 0,0-1 0,1 1 0,-1-1 0,0 1 0,0-1 0,0 4 0,0-4 0,0 0 0,0 0 0,0 0 0,0 0 0,0 0 0,0 0 0,-1 0 0,1 0 0,0 0 0,-1 0 0,1 0 0,0 0 0,-1-1 0,1 1 0,-1 0 0,1 0 0,-1 0 0,0 0 0,1-1 0,-1 1 0,0 0 0,1-1 0,-1 1 0,0 0 0,0-1 0,0 1 0,0-1 0,0 1 0,1-1 0,-1 0 0,0 1 0,0-1 0,0 0 0,0 0 0,0 1 0,0-1 0,0 0 0,0 0 0,0 0 0,-2-1 0,2 1 0,0 0 0,0 0 0,0-1 0,0 1 0,0 0 0,1-1 0,-1 1 0,0-1 0,0 1 0,0-1 0,0 1 0,0-1 0,1 0 0,-1 0 0,0 1 0,1-1 0,-1 0 0,0 0 0,1 0 0,-1 0 0,1 1 0,0-1 0,-1 0 0,1 0 0,-1 0 0,1 0 0,0 0 0,0 0 0,0 0 0,0 0 0,0 0 0,0 0 0,0 0 0,0 0 0,0 0 0,0 0 0,0 0 0,1 0 0,-1 0 0,0 0 0,1 0 0,-1 0 0,1-1 0,0-1 0,0 0 0,1 0 0,-1 0 0,1 0 0,-1 0 0,1 0 0,0 0 0,0 1 0,1-1 0,-1 1 0,0-1 0,4-1 0,-1 1-170,0 1-1,-1 1 0,1-1 1,0 1-1,0 0 0,0 0 1,10-1-1,0 2-6655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3.272"/>
    </inkml:context>
    <inkml:brush xml:id="br0">
      <inkml:brushProperty name="width" value="0.05" units="cm"/>
      <inkml:brushProperty name="height" value="0.05" units="cm"/>
    </inkml:brush>
  </inkml:definitions>
  <inkml:trace contextRef="#ctx0" brushRef="#br0">42 0 24575,'5'22'0,"4"13"0,-9-34 0,0 0 0,0-1 0,0 1 0,0 0 0,0 0 0,0-1 0,0 1 0,0 0 0,-1 0 0,1-1 0,0 1 0,0 0 0,-1-1 0,1 1 0,0 0 0,-1-1 0,1 1 0,-1 0 0,1-1 0,-1 1 0,1-1 0,-1 1 0,1-1 0,-1 1 0,1-1 0,-1 1 0,0-1 0,1 0 0,-1 1 0,0-1 0,1 0 0,-1 0 0,0 1 0,0-1 0,1 0 0,-1 0 0,-1 0 0,0 0 0,0 0 0,1 0 0,-1 0 0,0-1 0,1 1 0,-1 0 0,1-1 0,-1 0 0,1 1 0,-1-1 0,1 0 0,-1 0 0,1 0 0,-1 0 0,1 0 0,0 0 0,0 0 0,-1 0 0,1 0 0,0-1 0,0 1 0,0 0 0,0-1 0,1 1 0,-1-1 0,0 1 0,1-1 0,-1 1 0,1-1 0,-1 0 0,1 1 0,0-1 0,-1 0 0,1 1 0,0-1 0,0 0 0,0 1 0,1-1 0,-1 0 0,0 1 0,0-1 0,1 0 0,-1 1 0,1-1 0,0 1 0,-1-1 0,1 1 0,0-1 0,0 1 0,0 0 0,0-1 0,0 1 0,0 0 0,1 0 0,-1 0 0,0-1 0,0 1 0,1 1 0,-1-1 0,1 0 0,1-1 0,0 1-151,0 1-1,0-1 0,0 1 0,0-1 1,0 1-1,-1 0 0,1 0 1,5 1-1,7 2-6674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582"/>
    </inkml:context>
    <inkml:brush xml:id="br0">
      <inkml:brushProperty name="width" value="0.05" units="cm"/>
      <inkml:brushProperty name="height" value="0.05" units="cm"/>
    </inkml:brush>
  </inkml:definitions>
  <inkml:trace contextRef="#ctx0" brushRef="#br0">0 151 24575,'2'0'0,"-1"-1"0,0 1 0,1 0 0,-1-1 0,0 1 0,1-1 0,-1 0 0,0 1 0,0-1 0,0 0 0,0 0 0,0 1 0,1-1 0,-1 0 0,-1 0 0,1 0 0,0 0 0,0-1 0,0 1 0,-1 0 0,1 0 0,0 0 0,-1-1 0,1 1 0,-1 0 0,1-1 0,-1 0 0,7-39 0,-6 37 0,0-1 0,0 0 0,0 0 0,0 1 0,1-1 0,-1 1 0,1-1 0,0 1 0,1 0 0,-1 0 0,1 0 0,-1 0 0,6-5 0,-7 8 0,1-1 0,-1 1 0,1 0 0,-1 0 0,1-1 0,-1 1 0,1 0 0,0 1 0,-1-1 0,1 0 0,0 0 0,0 1 0,0-1 0,0 1 0,0-1 0,0 1 0,0 0 0,0 0 0,-1 0 0,1 0 0,0 0 0,0 0 0,0 1 0,0-1 0,0 1 0,0-1 0,0 1 0,-1 0 0,1-1 0,0 1 0,0 0 0,-1 0 0,1 0 0,-1 1 0,3 1 0,4 4 0,0 1 0,-1 0 0,0 0 0,0 1 0,-1 0 0,0 0 0,-1 1 0,0-1 0,7 18 0,-3-1 0,0 2 0,6 41 0,-13-61 0,-1 0 0,-1 1 0,0-1 0,0 0 0,0 1 0,-2 8 0,1-13 0,0 1 0,0-1 0,0 0 0,-1 1 0,0-1 0,1 0 0,-1 0 0,-1 0 0,1 0 0,0 0 0,-1-1 0,-5 6 0,8-9 0,0 1 0,0-1 0,0 0 0,-1 0 0,1 1 0,0-1 0,0 0 0,0 0 0,-1 1 0,1-1 0,0 0 0,0 0 0,0 0 0,-1 0 0,1 1 0,0-1 0,0 0 0,-1 0 0,1 0 0,0 0 0,-1 0 0,1 0 0,0 0 0,0 0 0,-1 0 0,1 0 0,0 0 0,-1 0 0,1 0 0,0 0 0,0 0 0,-1 0 0,1 0 0,0 0 0,-1 0 0,1 0 0,0 0 0,0 0 0,-1 0 0,1-1 0,0 1 0,0 0 0,-1 0 0,1 0 0,0-1 0,0 1 0,0 0 0,-1 0 0,1 0 0,0-1 0,0 1 0,0 0 0,0 0 0,0-1 0,-1 1 0,1 0 0,0-1 0,0 1 0,0 0 0,0 0 0,0-1 0,0 1 0,0 0 0,0-1 0,0 1 0,0 0 0,0 0 0,0-1 0,0 1 0,2-24 0,3 4 0,1 0 0,1 1 0,0-1 0,2 1 0,15-27 0,-3 13 0,50-61 0,-65 86 0,2 0 0,-1 0 0,1 1 0,0 0 0,0 1 0,1 0 0,9-5 0,-16 10 0,0 0 0,0 0 0,0 0 0,0 0 0,0 0 0,0 1 0,0-1 0,1 1 0,-1 0 0,0 0 0,0-1 0,0 1 0,1 1 0,-1-1 0,0 0 0,0 0 0,0 1 0,1 0 0,-1-1 0,0 1 0,0 0 0,0 0 0,0 0 0,0 0 0,-1 0 0,1 0 0,0 1 0,0-1 0,-1 1 0,1-1 0,-1 1 0,1-1 0,-1 1 0,0 0 0,1 0 0,-1 0 0,0 0 0,0 0 0,1 3 0,5 14 0,-1 0 0,-1 1 0,0 0 0,-2 0 0,0 0 0,0 23 0,-1-21 0,0 20 0,-2-29 0,0 0 0,1 1 0,1-1 0,5 21 0,-6-32-97,-1-1-1,1 1 1,0-1-1,-1 1 1,1-1-1,0 1 1,0-1-1,0 1 1,0-1-1,0 0 1,1 0-1,-1 1 0,3 0 1,5 3-6729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921"/>
    </inkml:context>
    <inkml:brush xml:id="br0">
      <inkml:brushProperty name="width" value="0.05" units="cm"/>
      <inkml:brushProperty name="height" value="0.05" units="cm"/>
    </inkml:brush>
  </inkml:definitions>
  <inkml:trace contextRef="#ctx0" brushRef="#br0">40 110 24575,'0'-5'0,"-1"0"0,0 0 0,0 0 0,-1 0 0,1 0 0,-1 0 0,0 0 0,-1 1 0,-4-9 0,4 8 0,0 1 0,1-1 0,0 1 0,0-1 0,0 0 0,0 0 0,-1-9 0,3 14 0,0 0 0,0-1 0,0 1 0,0 0 0,0 0 0,0 0 0,0-1 0,0 1 0,0 0 0,0 0 0,0 0 0,0-1 0,0 1 0,0 0 0,0 0 0,0 0 0,0-1 0,0 1 0,1 0 0,-1 0 0,0 0 0,0 0 0,0-1 0,0 1 0,0 0 0,1 0 0,-1 0 0,0 0 0,0 0 0,0 0 0,0 0 0,1-1 0,-1 1 0,0 0 0,0 0 0,0 0 0,1 0 0,-1 0 0,0 0 0,0 0 0,0 0 0,1 0 0,-1 0 0,0 0 0,0 0 0,0 0 0,1 0 0,-1 0 0,0 0 0,0 0 0,0 0 0,1 1 0,-1-1 0,0 0 0,0 0 0,0 0 0,0 0 0,1 0 0,-1 0 0,0 1 0,0-1 0,0 0 0,0 0 0,0 0 0,1 1 0,12 9 0,16 22 0,-1 2 0,-1 1 0,-2 1 0,-1 1 0,36 77 0,-52-96 0,-1 1 0,-1 0 0,0 1 0,-1-1 0,-2 1 0,0 0 0,1 39 0,-4-48 0,-1-1 0,0 1 0,0 0 0,-1-1 0,-1 0 0,0 1 0,0-1 0,-1 0 0,0 0 0,-1-1 0,0 1 0,-1-1 0,1 0 0,-2 0 0,1-1 0,-13 12 0,3-7-273,0 0 0,0-1 0,-1-1 0,-22 10 0,-15 5-6553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7.037"/>
    </inkml:context>
    <inkml:brush xml:id="br0">
      <inkml:brushProperty name="width" value="0.05" units="cm"/>
      <inkml:brushProperty name="height" value="0.05" units="cm"/>
    </inkml:brush>
  </inkml:definitions>
  <inkml:trace contextRef="#ctx0" brushRef="#br0">101 53 24575,'1'0'0,"-1"0"0,1 0 0,-1 0 0,0 0 0,1 0 0,-1 0 0,1 0 0,-1 0 0,0 0 0,1 0 0,-1 0 0,0 0 0,1 0 0,-1-1 0,0 1 0,1 0 0,-1 0 0,0 0 0,1-1 0,-1 1 0,0 0 0,1 0 0,-1-1 0,0 1 0,0 0 0,1-1 0,-1 1 0,0 0 0,0-1 0,0 1 0,1 0 0,-1-1 0,0 1 0,0 0 0,0-1 0,0 1 0,0-1 0,0 1 0,0 0 0,0-1 0,0 1 0,0-1 0,0 1 0,0 0 0,0-1 0,0 1 0,0 0 0,-1-1 0,1 0 0,0 0 0,-1 0 0,1 0 0,-1 0 0,1 0 0,-1 0 0,0 0 0,1 0 0,-1 0 0,0 0 0,0 0 0,1 0 0,-1 0 0,0 1 0,0-1 0,0 0 0,-1 0 0,-14-4 0,0 1 0,-21-4 0,13 4 0,82 4 0,-21-1 0,-15 0 0,-15 1 0,1-1 0,-1 1 0,1 1 0,13 2 0,-19-3 0,0 1 0,0 0 0,0-1 0,0 1 0,0 0 0,0 1 0,0-1 0,0 0 0,-1 0 0,1 1 0,0-1 0,-1 1 0,1 0 0,-1-1 0,1 1 0,-1 0 0,0 0 0,0 0 0,0 0 0,1 3 0,2 7 0,0 0 0,-1 1 0,-1-1 0,0 1 0,-1 25 0,4 22 0,3-12 0,29 195 0,-28-162 0,-2 83 0,-7-163 0,0 0 0,0 0 0,0 0 0,0 1 0,0-1 0,0 0 0,-1 0 0,1 0 0,0 1 0,-1-1 0,1 0 0,-1 0 0,1 0 0,-1 0 0,1 0 0,-1 0 0,0 0 0,0 0 0,1 0 0,-1 0 0,-2 1 0,1-1 0,-1 0 0,0 0 0,1 0 0,-1 0 0,0 0 0,0-1 0,-4 1 0,-1 0 0,2 1 4,-185 26-1373,144-23-5457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9.736"/>
    </inkml:context>
    <inkml:brush xml:id="br0">
      <inkml:brushProperty name="width" value="0.05" units="cm"/>
      <inkml:brushProperty name="height" value="0.05" units="cm"/>
    </inkml:brush>
  </inkml:definitions>
  <inkml:trace contextRef="#ctx0" brushRef="#br0">37 0 24575,'-14'136'0,"-9"403"-192,23 1-114,2-242 238,-2 514-1203,0-777-5083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0.073"/>
    </inkml:context>
    <inkml:brush xml:id="br0">
      <inkml:brushProperty name="width" value="0.05" units="cm"/>
      <inkml:brushProperty name="height" value="0.05" units="cm"/>
    </inkml:brush>
  </inkml:definitions>
  <inkml:trace contextRef="#ctx0" brushRef="#br0">0 49 24575,'457'-14'-495,"-243"5"141,2597-17-5196,-2154 42 5101,218 1-116,-840-17 1141,72-9 0,-75 2-2506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295"/>
    </inkml:context>
    <inkml:brush xml:id="br0">
      <inkml:brushProperty name="width" value="0.05" units="cm"/>
      <inkml:brushProperty name="height" value="0.05" units="cm"/>
    </inkml:brush>
  </inkml:definitions>
  <inkml:trace contextRef="#ctx0" brushRef="#br0">0 21 24575,'281'-11'47,"-89"2"-328,2610 10-10025,-1658 48 9900,807 22 2,-1833-68 1449,141 0-140,-89-14 2514,-162 10-3086,-3 1-30,0 0 1,0-1-1,0 0 1,0 0 0,0 0-1,0-1 1,0 1 0,6-4-1,-11 5-268,1 0-1,-1-1 1,0 1 0,0 0-1,0 0 1,0 0-1,0 0 1,0-1 0,1 1-1,-1 0 1,0 0-1,0 0 1,0 0 0,0-1-1,0 1 1,0 0 0,0 0-1,0 0 1,0-1-1,0 1 1,0 0 0,0 0-1,0 0 1,0-1-1,0 1 1,0 0 0,0 0-1,0 0 1,0-1-1,0 1 1,0 0 0,0 0-1,-1 0 1,1 0-1,0-1 1,0 1 0,0 0-1,0 0 1,0 0 0,0 0-1,-1 0 1,1-1-1,0 1 1,0 0 0,0 0-1,0 0 1,-1 0-1,1 0 1,0 0 0,0 0-1,0 0 1,-1 0-1,1 0 1,0 0 0,-12-6 159,-20-2 33,0 1 1,-54-4-1,13 1-91,46 5-136,18 3 0,0 0 0,0 0 0,0 1 0,0 0 0,-1 1 0,-16 1 0,25-1 0,0 1 0,0-1 0,0 1 0,0-1 0,0 1 0,0 0 0,0-1 0,0 1 0,0 0 0,0 0 0,0-1 0,0 1 0,1 0 0,-1 0 0,0 0 0,1 0 0,-1 0 0,0 0 0,1 0 0,-1 0 0,1 0 0,0 1 0,-1-1 0,1 0 0,0 0 0,0 0 0,0 0 0,-1 1 0,1-1 0,0 0 0,1 0 0,-1 0 0,0 1 0,1 1 0,0 7 0,1 0 0,1 0 0,4 12 0,-2-6 0,12 60 0,-3 1 0,5 119 0,-14 160 0,-6-242 0,1 16 0,2 434 0,27-2 0,-9-199 0,-21-354 0,0 0 0,-1-1 0,1 1 0,-2 0 0,1-1 0,-1 1 0,0-1 0,-9 15 0,11-20 0,-1 0 0,0 1 0,0-1 0,0 0 0,-1 0 0,1 0 0,-1 0 0,1 0 0,-1-1 0,0 1 0,0-1 0,0 0 0,-1 0 0,1 0 0,-1 0 0,1 0 0,-1-1 0,1 1 0,-1-1 0,0 0 0,1 0 0,-7 0 0,6-2 0,-1 0 0,0 0 0,1-1 0,-1 1 0,1-1 0,0 0 0,-1 0 0,1-1 0,-7-5 0,-22-10 0,-6 7 0,-1 1 0,0 2 0,-62-5 0,59 8 0,-761-66-1141,713 64 955,-1691-47-2683,1663 55-1126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841"/>
    </inkml:context>
    <inkml:brush xml:id="br0">
      <inkml:brushProperty name="width" value="0.05" units="cm"/>
      <inkml:brushProperty name="height" value="0.05" units="cm"/>
    </inkml:brush>
  </inkml:definitions>
  <inkml:trace contextRef="#ctx0" brushRef="#br0">16 42 24575,'-2'-2'0,"1"0"0,-1 0 0,1 0 0,0 0 0,0-1 0,0 1 0,0 0 0,0-1 0,0 1 0,0-1 0,0-4 0,-1-3 0,3 56 0,10 51 83,50 413-1531,-56-474-5378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252"/>
    </inkml:context>
    <inkml:brush xml:id="br0">
      <inkml:brushProperty name="width" value="0.05" units="cm"/>
      <inkml:brushProperty name="height" value="0.05" units="cm"/>
    </inkml:brush>
  </inkml:definitions>
  <inkml:trace contextRef="#ctx0" brushRef="#br0">16 421 24575,'-14'-36'0,"13"28"0,1-1 0,0 1 0,0 0 0,1 0 0,0 0 0,0-1 0,1 1 0,0 0 0,0 0 0,1 1 0,0-1 0,1 0 0,0 1 0,6-10 0,3-3 0,1 1 0,1 1 0,31-30 0,-23 27 0,0 2 0,1 0 0,28-15 0,-36 24 0,0 2 0,0 0 0,1 1 0,0 0 0,0 2 0,27-6 0,-39 10 0,0 1 0,0-1 0,0 1 0,0 0 0,0 1 0,1-1 0,-1 1 0,0 0 0,0 0 0,0 1 0,0-1 0,-1 1 0,1 0 0,0 1 0,-1-1 0,1 1 0,-1 0 0,0 0 0,0 0 0,0 0 0,0 1 0,-1 0 0,1-1 0,-1 1 0,0 1 0,0-1 0,3 8 0,4 7 0,-2 0 0,0 0 0,-1 1 0,-1 1 0,5 29 0,55 324 0,-28-151 0,-31-181-1365,-2-9-5461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078"/>
    </inkml:context>
    <inkml:brush xml:id="br0">
      <inkml:brushProperty name="width" value="0.05" units="cm"/>
      <inkml:brushProperty name="height" value="0.05" units="cm"/>
    </inkml:brush>
  </inkml:definitions>
  <inkml:trace contextRef="#ctx0" brushRef="#br0">170 67 24575,'2'0'0,"0"-1"0,0 1 0,0-1 0,0 1 0,0-1 0,0 0 0,0 0 0,0 0 0,-1 0 0,1 0 0,0 0 0,-1-1 0,1 1 0,-1-1 0,1 1 0,-1-1 0,0 1 0,1-1 0,-1 0 0,0 1 0,0-1 0,0 0 0,0-2 0,0 3 0,-1 0 0,1 0 0,-1 0 0,0 0 0,1 0 0,-1 0 0,0 0 0,0 0 0,0 0 0,0 0 0,0 0 0,0 0 0,0 0 0,0 0 0,0 0 0,0 0 0,0 0 0,-1 0 0,1 0 0,0 0 0,-1 0 0,1 0 0,-1 1 0,1-1 0,-1 0 0,0 0 0,1 0 0,-1 0 0,0 1 0,1-1 0,-1 0 0,0 1 0,0-1 0,0 1 0,1-1 0,-1 1 0,0-1 0,0 1 0,0-1 0,0 1 0,0 0 0,0-1 0,0 1 0,0 0 0,0 0 0,0 0 0,-2 0 0,-2 0 0,-1 0 0,1 0 0,-1 1 0,1 0 0,-1 0 0,1 1 0,-1-1 0,1 1 0,0 0 0,0 0 0,0 1 0,0 0 0,0 0 0,1 0 0,-1 0 0,1 1 0,0-1 0,0 1 0,-4 5 0,-2 2 0,2 0 0,-1 0 0,1 1 0,1 0 0,0 1 0,-8 18 0,11-21 0,1 0 0,0 0 0,1 1 0,0-1 0,0 0 0,1 1 0,0 0 0,1-1 0,0 1 0,1-1 0,3 19 0,-3-24 0,1 0 0,0 1 0,0-1 0,0 0 0,0 0 0,1-1 0,0 1 0,0 0 0,0-1 0,0 0 0,1 0 0,-1 0 0,1 0 0,0 0 0,1-1 0,-1 0 0,0 1 0,1-2 0,0 1 0,0-1 0,0 1 0,0-1 0,0-1 0,6 3 0,-4-3 0,1 1 0,-1-1 0,1 0 0,0-1 0,-1 0 0,1 0 0,-1 0 0,1-1 0,-1 0 0,1-1 0,-1 0 0,1 0 0,-1 0 0,0-1 0,0 0 0,0 0 0,-1-1 0,1 0 0,-1 0 0,0-1 0,0 0 0,0 0 0,-1 0 0,1 0 0,-1-1 0,-1 0 0,1 0 0,-1-1 0,0 1 0,0-1 0,-1 0 0,0 0 0,0 0 0,-1 0 0,0 0 0,0-1 0,0 1 0,-1-1 0,0 1 0,-1-1 0,0 1 0,0-1 0,-2-14 0,0 13-45,0 1-1,-1 0 1,0-1-1,0 1 1,-1 0-1,0 1 1,0-1-1,-1 1 1,0 0-1,0 0 1,0 0-1,-1 1 1,0 0-1,-1 0 1,1 0-1,-1 1 1,0 0-1,-1 0 1,1 1-1,-1 0 1,0 0-1,0 1 1,0 0-1,0 0 0,0 1 1,-1 0-1,1 0 1,-1 1-1,-14 0 1,5 1-6781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579"/>
    </inkml:context>
    <inkml:brush xml:id="br0">
      <inkml:brushProperty name="width" value="0.05" units="cm"/>
      <inkml:brushProperty name="height" value="0.05" units="cm"/>
    </inkml:brush>
  </inkml:definitions>
  <inkml:trace contextRef="#ctx0" brushRef="#br0">27 149 24575,'-3'-3'0,"-4"-4"0,0-3 0,0-3 0,5-3 0,5 2 0,9 0 0,10 3 0,7 0 0,11 2 0,7 0 0,7 1 0,3 2 0,1-1 0,1 1 0,-8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935"/>
    </inkml:context>
    <inkml:brush xml:id="br0">
      <inkml:brushProperty name="width" value="0.05" units="cm"/>
      <inkml:brushProperty name="height" value="0.05" units="cm"/>
    </inkml:brush>
  </inkml:definitions>
  <inkml:trace contextRef="#ctx0" brushRef="#br0">0 382 24575,'13'-36'0,"-13"36"0,7-27 0,1 20 0,-8 7 0,1 0 0,-1 1 0,1-1 0,0 0 0,-1 0 0,1 1 0,-1-1 0,1 0 0,-1 1 0,1-1 0,-1 1 0,1-1 0,-1 1 0,1-1 0,-1 1 0,0-1 0,1 1 0,-1-1 0,0 1 0,0-1 0,1 2 0,9 16 0,-2 1 0,1 1 0,-2-1 0,7 33 0,11 87 0,-16-78 0,-3-22-1365,-1-7-5461</inkml:trace>
  <inkml:trace contextRef="#ctx0" brushRef="#br0" timeOffset="1">16 59 24575,'0'-6'0,"0"-8"0,-2-4 0,-2 4 0,0 7 0,2 8 0,2 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278"/>
    </inkml:context>
    <inkml:brush xml:id="br0">
      <inkml:brushProperty name="width" value="0.05" units="cm"/>
      <inkml:brushProperty name="height" value="0.05" units="cm"/>
    </inkml:brush>
  </inkml:definitions>
  <inkml:trace contextRef="#ctx0" brushRef="#br0">1 89 24575,'1'4'0,"0"-1"0,1 1 0,-1-1 0,1 1 0,0-1 0,0 1 0,1-1 0,-1 0 0,0 0 0,1 0 0,5 4 0,1 3 0,-3-3 0,113 148 0,-107-137 0,-2 0 0,0 1 0,0 0 0,-2 0 0,-1 1 0,0 1 0,4 23 0,-10-39 0,-1 1 0,1-1 0,-1 1 0,0 0 0,-2 11 0,2-17 0,0 1 0,0 0 0,-1 0 0,1 0 0,0 0 0,-1 0 0,1-1 0,-1 1 0,1 0 0,0 0 0,-1 0 0,0-1 0,1 1 0,-1 0 0,1-1 0,-1 1 0,0-1 0,-1 2 0,1-2 0,0 0 0,0 0 0,0 0 0,1 1 0,-1-1 0,0 0 0,0-1 0,0 1 0,0 0 0,0 0 0,0 0 0,0 0 0,0-1 0,0 1 0,0-1 0,0 1 0,0 0 0,0-1 0,1 1 0,-1-1 0,-1-1 0,-3-2 0,1 0 0,0 0 0,-1-1 0,2 1 0,-1-1 0,1 0 0,-1 0 0,1 0 0,1-1 0,-1 1 0,1-1 0,-2-7 0,-1-4 0,0-1 0,-3-32 0,6 29 0,2 0 0,0 0 0,1 0 0,1 1 0,1-1 0,0 0 0,9-25 0,-8 33 0,1 0 0,0 0 0,1 1 0,0 0 0,1 0 0,0 0 0,1 1 0,0 0 0,1 0 0,0 1 0,0 0 0,13-9 0,-17 15-97,0 1-1,0 0 1,1 0-1,-1 0 1,1 0-1,0 1 1,0 0-1,-1 0 1,1 1-1,1 0 1,-1 0-1,0 0 0,9 0 1,9 4-6729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619"/>
    </inkml:context>
    <inkml:brush xml:id="br0">
      <inkml:brushProperty name="width" value="0.05" units="cm"/>
      <inkml:brushProperty name="height" value="0.05" units="cm"/>
    </inkml:brush>
  </inkml:definitions>
  <inkml:trace contextRef="#ctx0" brushRef="#br0">0 89 24575,'4'67'0,"26"127"0,-11-80 0,-4-21 0,4 186 0,-22-311 0,-9-35 0,2 15 0,-5-37 0,-22-145 0,32 179 0,1 0 0,5-68 0,0 110 0,0 1 0,1-1 0,1 1 0,0 0 0,6-16 0,-8 25 0,0 1 0,1-1 0,-1 0 0,1 1 0,0-1 0,-1 1 0,1-1 0,0 1 0,0 0 0,1 0 0,-1 0 0,3-2 0,-3 3 0,0 0 0,0 1 0,-1-1 0,1 0 0,0 1 0,0-1 0,0 1 0,0 0 0,1-1 0,-1 1 0,0 0 0,0 0 0,0 1 0,0-1 0,0 0 0,0 1 0,0-1 0,0 1 0,3 1 0,3 2 0,0 0 0,-1 1 0,0 0 0,0 0 0,0 1 0,0 0 0,-1 0 0,0 1 0,0-1 0,-1 1 0,0 0 0,8 16 0,-3-5 0,-1 0 0,-1 1 0,-1 0 0,8 31 0,-13-40 0,0 0 0,-1 0 0,0 0 0,0 0 0,-1 1 0,0-1 0,-1 0 0,0 0 0,-1 0 0,-4 13 0,5-19 0,0 0 0,-1 0 0,0 0 0,0-1 0,0 1 0,0-1 0,0 0 0,-1 1 0,1-1 0,-1 0 0,0 0 0,0-1 0,0 1 0,0-1 0,0 1 0,-1-1 0,1 0 0,-1 0 0,0-1 0,1 1 0,-1-1 0,0 1 0,0-1 0,0 0 0,0-1 0,0 1 0,0-1 0,-7 0 0,5 0-114,-1-1 1,1 0-1,-1 0 0,1 0 0,0-1 1,-1 0-1,1-1 0,0 1 0,0-1 1,0 0-1,-9-7 0,-8-8-6712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958"/>
    </inkml:context>
    <inkml:brush xml:id="br0">
      <inkml:brushProperty name="width" value="0.05" units="cm"/>
      <inkml:brushProperty name="height" value="0.05" units="cm"/>
    </inkml:brush>
  </inkml:definitions>
  <inkml:trace contextRef="#ctx0" brushRef="#br0">1 12 24575,'30'-6'0,"-27"5"0,0 0 0,1 0 0,-1 0 0,0 1 0,1-1 0,6 1 0,-9 0 0,1 0 0,0 1 0,-1-1 0,1 1 0,-1-1 0,1 1 0,-1 0 0,1-1 0,-1 1 0,0 0 0,1 0 0,-1 0 0,0 0 0,0 0 0,0 0 0,1 1 0,-1-1 0,0 0 0,1 2 0,9 19 0,0 0 0,-1 0 0,-1 1 0,-2 0 0,8 32 0,-15-54 0,17 70-341,-3 1 0,-3 0-1,2 101 1,-12-145-6485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301"/>
    </inkml:context>
    <inkml:brush xml:id="br0">
      <inkml:brushProperty name="width" value="0.05" units="cm"/>
      <inkml:brushProperty name="height" value="0.05" units="cm"/>
    </inkml:brush>
  </inkml:definitions>
  <inkml:trace contextRef="#ctx0" brushRef="#br0">258 255 24575,'1'-2'0,"1"-1"0,0 0 0,-1 1 0,1-1 0,-1 0 0,0 0 0,0 0 0,0 0 0,0 0 0,-1 0 0,1 0 0,-1 0 0,0 0 0,0 0 0,0-1 0,0 1 0,-1 0 0,1 0 0,-2-4 0,-1-6 0,-1 0 0,0 0 0,-6-12 0,4 11 0,0 0 0,-1 1 0,0 0 0,-1 1 0,-17-21 0,23 30 0,0 1 0,0 0 0,-1 0 0,1 0 0,0 0 0,-1 0 0,1 0 0,-1 0 0,0 1 0,1 0 0,-1-1 0,0 1 0,0 0 0,0 0 0,0 0 0,0 1 0,0-1 0,0 1 0,0 0 0,0 0 0,0 0 0,0 0 0,0 0 0,0 1 0,0-1 0,0 1 0,0 0 0,0 0 0,0 0 0,0 0 0,0 0 0,1 1 0,-1-1 0,0 1 0,-2 2 0,-2 2 0,0 0 0,1 1 0,-1 0 0,2 0 0,-1 0 0,1 1 0,0 0 0,0 0 0,1 0 0,0 1 0,0-1 0,-3 15 0,3-8 0,1-1 0,0 1 0,1 0 0,0 0 0,1 0 0,1 0 0,2 16 0,0-21 0,0 0 0,0-1 0,1 1 0,0-1 0,1 0 0,0 0 0,1 0 0,0 0 0,0-1 0,0 1 0,1-2 0,1 1 0,7 8 0,-10-13 0,-1 0 0,0 0 0,0 0 0,1-1 0,0 1 0,-1-1 0,1 0 0,0 0 0,0 0 0,0-1 0,0 1 0,1-1 0,-1 0 0,0 0 0,1-1 0,-1 1 0,0-1 0,1 0 0,-1 0 0,0 0 0,1-1 0,-1 1 0,1-1 0,-1 0 0,0 0 0,0-1 0,0 1 0,0-1 0,0 0 0,0 0 0,6-5 0,-4 3 0,-1 0 0,0-1 0,0 0 0,0 0 0,0-1 0,-1 1 0,0-1 0,6-11 0,0-3 0,10-31 0,-16 40 0,0-1 0,0 1 0,2 0 0,-1 0 0,1 0 0,0 1 0,1-1 0,12-12 0,-19 23 0,1-1 0,0 0 0,0 0 0,-1 1 0,1-1 0,0 0 0,0 1 0,0-1 0,0 1 0,0-1 0,0 1 0,0 0 0,0-1 0,0 1 0,0 0 0,0 0 0,1-1 0,-1 1 0,0 1 0,-1-1 0,1 0 0,-1 0 0,1 0 0,-1 1 0,1-1 0,0 0 0,-1 1 0,1-1 0,-1 0 0,0 1 0,1-1 0,-1 1 0,1-1 0,-1 1 0,1-1 0,-1 1 0,0-1 0,0 1 0,1 0 0,1 5 0,0-1 0,-1 0 0,1 1 0,-1-1 0,0 7 0,0-3 0,9 66 287,9 51-1939,-13-99-5174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704"/>
    </inkml:context>
    <inkml:brush xml:id="br0">
      <inkml:brushProperty name="width" value="0.05" units="cm"/>
      <inkml:brushProperty name="height" value="0.05" units="cm"/>
    </inkml:brush>
  </inkml:definitions>
  <inkml:trace contextRef="#ctx0" brushRef="#br0">1 65 24575,'0'-8'0,"0"5"0,-1 0 0,1 0 0,0 0 0,0 0 0,1 1 0,-1-1 0,1 0 0,-1 0 0,1 0 0,0 1 0,0-1 0,2-3 0,-3 5 0,0 1 0,0 0 0,1 0 0,-1 0 0,0 0 0,0 0 0,1-1 0,-1 1 0,0 0 0,0 0 0,0 0 0,1 0 0,-1 0 0,0 0 0,0 0 0,1 0 0,-1 0 0,0 0 0,0 0 0,1 0 0,-1 0 0,0 0 0,0 0 0,1 0 0,-1 0 0,0 0 0,0 1 0,0-1 0,1 0 0,-1 0 0,0 0 0,0 0 0,1 0 0,-1 1 0,0-1 0,0 0 0,0 0 0,0 0 0,0 0 0,1 1 0,-1-1 0,0 0 0,0 0 0,0 1 0,0-1 0,0 0 0,0 0 0,0 0 0,0 1 0,7 12 0,-7-13 0,19 54 0,-3 0 0,-2 0 0,-3 1 0,-2 1 0,3 76 0,-13-168 0,2 1 0,1-1 0,10-49 0,-7 61 0,1-1 0,1 1 0,1 1 0,1 0 0,1 0 0,16-26 0,-23 44 0,0 0 0,0 1 0,1-1 0,0 1 0,0 0 0,0 0 0,0 1 0,0-1 0,1 1 0,0 0 0,7-4 0,-10 6 0,0 0 0,0 1 0,0-1 0,0 1 0,0 0 0,0-1 0,0 1 0,0 0 0,0 0 0,0 0 0,0 0 0,0 1 0,0-1 0,0 1 0,0-1 0,0 1 0,0 0 0,0-1 0,-1 1 0,1 0 0,0 0 0,0 1 0,-1-1 0,1 0 0,-1 0 0,1 1 0,-1-1 0,1 1 0,-1-1 0,0 1 0,0 0 0,0-1 0,0 1 0,1 3 0,5 8 34,-1 0 1,-1 0-1,0 1 0,-1 0 0,0 0 0,-1 0 0,-1 0 0,0 0 0,-1 18 1,-1 5-604,-1 0 0,-10 51 0,7-65-6257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6.137"/>
    </inkml:context>
    <inkml:brush xml:id="br0">
      <inkml:brushProperty name="width" value="0.05" units="cm"/>
      <inkml:brushProperty name="height" value="0.05" units="cm"/>
    </inkml:brush>
  </inkml:definitions>
  <inkml:trace contextRef="#ctx0" brushRef="#br0">1 198 24575,'0'6'0,"0"6"0,0 0 0,1-1 0,0 1 0,4 15 0,-4-25 0,-1 1 0,1 0 0,1 0 0,-1 0 0,0 0 0,1-1 0,-1 1 0,1-1 0,0 1 0,0-1 0,0 0 0,0 1 0,0-1 0,1 0 0,-1-1 0,0 1 0,1 0 0,0-1 0,-1 1 0,1-1 0,5 2 0,-3-1 0,0 0 0,1-1 0,-1 0 0,1 0 0,0 0 0,-1-1 0,1 0 0,0 0 0,-1 0 0,1-1 0,0 1 0,-1-2 0,1 1 0,-1 0 0,0-1 0,1 0 0,-1 0 0,0-1 0,0 0 0,0 1 0,0-2 0,-1 1 0,1 0 0,-1-1 0,0 0 0,0 0 0,0 0 0,3-5 0,0-1 0,-1 0 0,0 0 0,-1 0 0,0-1 0,0 0 0,-1 0 0,0 0 0,-1-1 0,-1 1 0,0-1 0,0 1 0,-1-20 0,-1 23 0,0 0 0,-1 0 0,0 1 0,0-1 0,-1 1 0,0-1 0,-1 1 0,0 0 0,0-1 0,-4-6 0,6 12 0,-1-1 0,1 1 0,-1 0 0,1 0 0,-1 0 0,0 1 0,0-1 0,0 0 0,0 1 0,0-1 0,0 1 0,0-1 0,0 1 0,-1 0 0,1 0 0,0 0 0,-1 0 0,1 1 0,-1-1 0,1 1 0,-1-1 0,1 1 0,-1 0 0,1 0 0,-1 0 0,1 0 0,-1 1 0,0-1 0,1 1 0,0-1 0,-1 1 0,1 0 0,-5 2 0,-1 1 0,1 0 0,0 0 0,0 1 0,0 0 0,0 0 0,1 0 0,0 1 0,0 0 0,1 1 0,-1-1 0,1 1 0,1 0 0,-1 0 0,1 0 0,0 1 0,1 0 0,0 0 0,0 0 0,1 0 0,0 0 0,0 0 0,0 9 0,0-2 0,1 0 0,0 1 0,1-1 0,1 0 0,1 0 0,0 1 0,1-1 0,0-1 0,1 1 0,1 0 0,8 18 0,-5-19 0,0-1 0,1 1 0,0-2 0,1 1 0,0-1 0,1-1 0,0 0 0,1 0 0,0-1 0,1-1 0,16 10 0,-18-12 0,0-2 0,0 1 0,1-1 0,-1-1 0,1 0 0,0-1 0,0 0 0,1-1 0,-1 0 0,0-1 0,1 0 0,-1-1 0,1-1 0,19-3 0,4-7-1365,-9-5-5461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382"/>
    </inkml:context>
    <inkml:brush xml:id="br0">
      <inkml:brushProperty name="width" value="0.05" units="cm"/>
      <inkml:brushProperty name="height" value="0.05" units="cm"/>
    </inkml:brush>
  </inkml:definitions>
  <inkml:trace contextRef="#ctx0" brushRef="#br0">24 145 24575,'0'-7'0,"1"-7"0,-1 0 0,0 0 0,-1 1 0,-1-1 0,0 0 0,-1 1 0,-7-19 0,6 23 0,2 9 0,3 15 0,22 122 0,9 221 0,-28 141 0,-6-325 0,1 345-1365,1-485-5461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759"/>
    </inkml:context>
    <inkml:brush xml:id="br0">
      <inkml:brushProperty name="width" value="0.05" units="cm"/>
      <inkml:brushProperty name="height" value="0.05" units="cm"/>
    </inkml:brush>
  </inkml:definitions>
  <inkml:trace contextRef="#ctx0" brushRef="#br0">1 1 24575,'0'0'0,"0"1"0,0-1 0,0 1 0,1-1 0,-1 1 0,0-1 0,0 1 0,0-1 0,1 1 0,-1-1 0,0 0 0,1 1 0,-1-1 0,0 0 0,1 1 0,-1-1 0,1 0 0,-1 1 0,0-1 0,1 0 0,-1 0 0,1 1 0,-1-1 0,1 0 0,-1 0 0,1 0 0,-1 0 0,1 1 0,17 1 0,-14-1 0,243 4 0,-147-6 0,86 1-140,1689 20-6864,-477 44 3956,-23-1 2719,-1294-60 352,219-1 2484,-247-9-271,-53 7-2189,1 0 1,0 0 0,0 0-1,0 0 1,-1 0-1,1 0 1,0-1-1,0 1 1,-1 0-1,1-1 1,0 1-1,0 0 1,-1-1 0,1 1-1,0-1 1,-1 1-1,1-1 1,-1 1-1,1-1 1,-1 0-1,1 1 1,-1-1 0,1 0-1,0 0 1,-2 0 55,1 0-1,0 0 1,-1 0 0,1 0 0,-1 0 0,1 0 0,-1 1-1,1-1 1,-1 0 0,0 0 0,1 1 0,-1-1 0,0 0-1,0 1 1,1-1 0,-1 1 0,0-1 0,-1 0 0,-26-13 345,0 1 1,-1 2 0,-1 0 0,-48-10-1,25 7-1512,-22-7-5694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402"/>
    </inkml:context>
    <inkml:brush xml:id="br0">
      <inkml:brushProperty name="width" value="0.05" units="cm"/>
      <inkml:brushProperty name="height" value="0.05" units="cm"/>
    </inkml:brush>
  </inkml:definitions>
  <inkml:trace contextRef="#ctx0" brushRef="#br0">392 63 24575,'0'-1'0,"-1"0"0,1 0 0,0 0 0,0 0 0,-1-1 0,1 1 0,-1 0 0,1 0 0,-1 0 0,0 0 0,1 0 0,-1 0 0,0 0 0,0 0 0,0 1 0,1-1 0,-1 0 0,0 0 0,0 1 0,-2-2 0,-22-11 0,21 12 0,-8-4 0,0 0 0,0 1 0,0 0 0,-1 1 0,1 1 0,-1 0 0,0 1 0,0 0 0,1 0 0,-21 3 0,24 0 0,0 0 0,1 0 0,-1 0 0,0 1 0,1 1 0,0-1 0,0 1 0,0 1 0,0-1 0,1 1 0,0 1 0,0-1 0,0 1 0,0 1 0,-9 12 0,9-10 0,0 1 0,1 0 0,0 0 0,1 0 0,1 1 0,-1 0 0,2 0 0,-1 0 0,2 0 0,-1 1 0,1-1 0,1 1 0,0-1 0,2 18 0,-1-23 0,0 1 0,1-1 0,0 0 0,1 0 0,-1 0 0,1 1 0,1-2 0,-1 1 0,1 0 0,0 0 0,0-1 0,0 1 0,1-1 0,0 0 0,0 0 0,0-1 0,1 1 0,-1-1 0,1 0 0,0 0 0,1 0 0,-1-1 0,0 0 0,1 0 0,0 0 0,0-1 0,10 3 0,-4-2-136,1 0-1,-1-2 1,1 0-1,0 0 1,0-1-1,-1 0 1,1-1-1,0-1 0,12-3 1,20-7-6690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8.971"/>
    </inkml:context>
    <inkml:brush xml:id="br0">
      <inkml:brushProperty name="width" value="0.05" units="cm"/>
      <inkml:brushProperty name="height" value="0.05" units="cm"/>
    </inkml:brush>
  </inkml:definitions>
  <inkml:trace contextRef="#ctx0" brushRef="#br0">94 80 24575,'-9'-1'0,"-1"0"0,1-1 0,0 0 0,0 0 0,0-1 0,0 0 0,0-1 0,-8-4 0,17 8 0,0 0 0,-1 0 0,1 0 0,0 0 0,0 0 0,0 0 0,0 0 0,0 0 0,-1 0 0,1-1 0,0 1 0,0 0 0,0 0 0,0 0 0,0 0 0,0 0 0,0 0 0,0 0 0,-1 0 0,1 0 0,0-1 0,0 1 0,0 0 0,0 0 0,0 0 0,0 0 0,0 0 0,0 0 0,0-1 0,0 1 0,0 0 0,0 0 0,0 0 0,0 0 0,0 0 0,0-1 0,0 1 0,0 0 0,0 0 0,0 0 0,0 0 0,0 0 0,0-1 0,0 1 0,0 0 0,0 0 0,0 0 0,0 0 0,0 0 0,0 0 0,1-1 0,-1 1 0,0 0 0,0 0 0,0 0 0,0 0 0,0 0 0,0 0 0,0 0 0,1 0 0,-1 0 0,11-4 0,12-1 0,0 2 0,0 1 0,27 0 0,-10 1 0,1303-29-4797,-1277 29 4638,991 7-4585,0 30 3741,1052 102 1090,-2030-132 522,224 10 4083,-299-16-4320,0 0 0,1-1 0,-1 1 0,0-1 1,1 0-1,4-1 0,-9 2-334,0-1 1,0 1-1,1 0 0,-1 0 1,0 0-1,0 0 0,0 0 1,1 0-1,-1 0 0,0 0 1,0-1-1,0 1 0,0 0 1,1 0-1,-1 0 0,0 0 0,0 0 1,0-1-1,0 1 0,0 0 1,0 0-1,0 0 0,1-1 1,-1 1-1,0 0 0,0 0 1,0 0-1,0-1 0,0 1 1,0 0-1,0 0 0,0-1 1,0 1-1,0 0 0,0 0 1,0 0-1,0-1 0,0 1 1,-15-10 562,-24-8-443,-126-51 298,165 68-456,-1 1 0,0-1 0,0 1 0,0 0 0,0-1 0,0 1 0,0 0 0,0 0 0,0 0 0,0 0 0,0 0 0,0 0 0,0 0 0,0 0 0,0 0 0,0 0 0,0 1 0,0-1 0,0 0 0,0 1 0,1-1 0,-1 0 0,0 1 0,0-1 0,0 1 0,0 0 0,1-1 0,-1 1 0,0 0 0,1-1 0,-1 1 0,0 0 0,1 0 0,-1-1 0,1 1 0,-1 0 0,1 0 0,-1 0 0,1 0 0,0 0 0,-1 0 0,1 0 0,0 1 0,-1 6 0,0 0 0,0 0 0,1 1 0,1 11 0,0-7 0,2 119 0,-24 240 0,-95 305 0,68-422 0,31-153 0,4 1 0,5 1 0,7 157 0,1-254 0,7 57 0,-6-61 0,-1 1 0,1 0 0,0 0 0,1 0 0,-1 0 0,1-1 0,-1 1 0,1-1 0,0 1 0,1-1 0,-1 0 0,0 0 0,4 3 0,-6-5 0,1-1 0,-1 1 0,1-1 0,-1 1 0,1-1 0,0 1 0,-1-1 0,1 0 0,-1 1 0,1-1 0,0 0 0,-1 0 0,1 1 0,0-1 0,-1 0 0,1 0 0,0 0 0,0 0 0,-1 0 0,1 0 0,0 0 0,-1 0 0,1 0 0,0 0 0,0 0 0,-1 0 0,1-1 0,1 1 0,-3-7 0,-13 0 0,-17-2 0,-1 1 0,-48-6 0,32 7 0,-154-22-1365,95 15-5461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637"/>
    </inkml:context>
    <inkml:brush xml:id="br0">
      <inkml:brushProperty name="width" value="0.05" units="cm"/>
      <inkml:brushProperty name="height" value="0.05" units="cm"/>
    </inkml:brush>
  </inkml:definitions>
  <inkml:trace contextRef="#ctx0" brushRef="#br0">1 74 24575,'1'-3'0,"1"-1"0,0 0 0,0 1 0,0 0 0,0-1 0,1 1 0,-1 0 0,1 0 0,0 0 0,0 0 0,0 1 0,4-4 0,0 1 0,-4 2 0,0 0 0,0 0 0,1 1 0,-1 0 0,1 0 0,0 0 0,-1 0 0,1 0 0,5-1 0,-8 3 0,0 0 0,0-1 0,0 1 0,0 0 0,1 0 0,-1 0 0,0 0 0,0 1 0,0-1 0,0 0 0,0 0 0,1 1 0,-1-1 0,0 0 0,0 1 0,0-1 0,0 1 0,0 0 0,0-1 0,0 1 0,0 0 0,0-1 0,-1 1 0,1 0 0,0 0 0,0 0 0,-1 0 0,1 0 0,0 0 0,-1 0 0,1 0 0,-1 0 0,1 0 0,-1 0 0,0 0 0,0 0 0,1 0 0,-1 2 0,4 19 0,-1 0 0,-1 1 0,-1-1 0,-4 39 0,2-13 0,-1 287-1365,2-309-5461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980"/>
    </inkml:context>
    <inkml:brush xml:id="br0">
      <inkml:brushProperty name="width" value="0.05" units="cm"/>
      <inkml:brushProperty name="height" value="0.05" units="cm"/>
    </inkml:brush>
  </inkml:definitions>
  <inkml:trace contextRef="#ctx0" brushRef="#br0">69 530 24575,'-2'-30'0,"-1"0"0,-2 0 0,-12-41 0,2 4 0,9 37 0,-1-1 0,-5-59 0,11 82 0,1 1 0,0-1 0,0 1 0,1 0 0,0-1 0,0 1 0,1 0 0,0 0 0,0-1 0,1 1 0,0 1 0,0-1 0,7-10 0,-8 14 0,1 0 0,0 0 0,0 0 0,0 0 0,0 0 0,0 1 0,1-1 0,-1 1 0,1 0 0,-1 0 0,1 0 0,0 1 0,7-3 0,-4 3 0,-1 0 0,1 0 0,0 0 0,-1 1 0,1 0 0,-1 1 0,1-1 0,7 3 0,0 0 0,0 1 0,0 1 0,-1 0 0,0 1 0,0 1 0,0 0 0,16 11 0,-16-7 0,0 0 0,-1 0 0,0 1 0,-1 0 0,0 1 0,-1 1 0,0-1 0,-1 2 0,-1-1 0,0 1 0,-1 0 0,8 29 0,-11-33 0,-1 0 0,-1 1 0,0-1 0,-1 1 0,0 0 0,0-1 0,-1 1 0,-1 0 0,0-1 0,-1 1 0,0-1 0,0 1 0,-2-1 0,1 0 0,-1 0 0,-1 0 0,0 0 0,0-1 0,-8 10 0,2-6 0,0-1 0,-1 0 0,-1-1 0,0 0 0,0-1 0,-1-1 0,-1 0 0,1-1 0,-2 0 0,1-2 0,-1 1 0,-1-2 0,1 0 0,-1-1 0,0-1 0,0 0 0,0-2 0,-20 2 0,35-4-39,1 0 0,-1 0 0,0 0 0,0 0 0,0 0 0,1 0 0,-1 0 0,0-1 0,0 1 0,0-1 0,1 1 0,-1-1 0,0 0 0,1 1 0,-1-1 0,0 0 0,1 0 0,-1 0 0,1 0 0,0-1 0,-1 1 0,1 0 0,0-1 0,0 1 0,0-1 0,0 1 0,0-1 0,0 1 0,0-1 0,0 0 0,1 1 0,-1-1 0,0 0 0,0-2 0,0-10-6787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437"/>
    </inkml:context>
    <inkml:brush xml:id="br0">
      <inkml:brushProperty name="width" value="0.05" units="cm"/>
      <inkml:brushProperty name="height" value="0.05" units="cm"/>
    </inkml:brush>
  </inkml:definitions>
  <inkml:trace contextRef="#ctx0" brushRef="#br0">158 170 24575,'1'0'0,"1"0"0,-1-1 0,0 1 0,1-1 0,-1 1 0,0-1 0,0 1 0,0-1 0,1 0 0,-1 1 0,0-1 0,0 0 0,0 0 0,0 0 0,0 0 0,0 0 0,-1 0 0,1 0 0,0 0 0,0 0 0,-1 0 0,1 0 0,-1-1 0,1 1 0,-1 0 0,1-1 0,-1-1 0,2-2 0,-1 1 0,0-1 0,-1 0 0,1 1 0,-1-1 0,0-7 0,-1 5 0,0 0 0,-1 1 0,1 0 0,-1-1 0,-1 1 0,1 0 0,-1 0 0,0 0 0,0 0 0,-1 1 0,-7-10 0,10 13 0,-1 0 0,0 1 0,1-1 0,-1 1 0,0-1 0,0 1 0,0 0 0,0-1 0,0 1 0,0 0 0,-1 0 0,1 1 0,0-1 0,0 0 0,-1 1 0,1-1 0,0 1 0,-1 0 0,1 0 0,0 0 0,-1 0 0,1 0 0,0 1 0,-1-1 0,1 0 0,0 1 0,-1 0 0,1 0 0,0 0 0,0 0 0,0 0 0,0 0 0,0 0 0,0 0 0,0 1 0,-2 1 0,-2 3 0,0 0 0,0 1 0,0-1 0,1 1 0,-1 1 0,2-1 0,-1 1 0,1-1 0,0 1 0,1 1 0,0-1 0,0 0 0,-1 12 0,1-10 0,1 0 0,1 1 0,0-1 0,0 1 0,1-1 0,1 1 0,-1-1 0,2 1 0,-1-1 0,7 19 0,-7-25 0,1-1 0,-1 1 0,1-1 0,0 1 0,0-1 0,0 0 0,1 1 0,-1-1 0,1-1 0,0 1 0,0 0 0,0-1 0,0 1 0,0-1 0,0 0 0,1 0 0,-1 0 0,1 0 0,-1-1 0,1 1 0,0-1 0,0 0 0,-1 0 0,1-1 0,7 1 0,-6-1 0,1 0 0,-1 0 0,1-1 0,-1 1 0,0-2 0,1 1 0,-1 0 0,0-1 0,0 0 0,0 0 0,0-1 0,0 1 0,0-1 0,-1 0 0,1-1 0,-1 1 0,8-8 0,-5 2 0,0 0 0,0-1 0,-1 1 0,0-1 0,-1-1 0,0 1 0,-1-1 0,0 0 0,4-18 0,-3 6 0,-1-1 0,-2 1 0,0-40 0,-3 120 136,2 72 15,0-113-387,0-1 0,2 1 0,0-1 0,1 1 0,0-1 0,10 20 0,-2-11-6590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818"/>
    </inkml:context>
    <inkml:brush xml:id="br0">
      <inkml:brushProperty name="width" value="0.05" units="cm"/>
      <inkml:brushProperty name="height" value="0.05" units="cm"/>
    </inkml:brush>
  </inkml:definitions>
  <inkml:trace contextRef="#ctx0" brushRef="#br0">201 140 24575,'3'-3'0,"-1"0"0,0 0 0,-1-1 0,1 1 0,0-1 0,-1 1 0,0-1 0,0 1 0,0-1 0,0 0 0,0-7 0,0 6 0,-1-1 0,0 1 0,0-1 0,0 1 0,-1 0 0,1-1 0,-4-8 0,3 11 0,-1 1 0,1-1 0,-1 1 0,0-1 0,0 1 0,0 0 0,0-1 0,0 1 0,-1 0 0,1 1 0,0-1 0,-1 0 0,0 1 0,1-1 0,-1 1 0,0 0 0,0 0 0,0 0 0,0 0 0,0 0 0,0 1 0,0-1 0,0 1 0,0 0 0,0 0 0,-5 1 0,-2-1 0,-1 1 0,1 0 0,0 1 0,0 0 0,0 1 0,-15 6 0,21-8 0,0 1 0,0 0 0,0 0 0,0 1 0,1-1 0,-1 1 0,1-1 0,0 1 0,0 0 0,0 1 0,0-1 0,0 0 0,-3 7 0,5-8 0,0 0 0,1 0 0,-1 0 0,0 0 0,1 1 0,-1-1 0,1 0 0,0 0 0,0 1 0,0-1 0,0 0 0,0 0 0,0 1 0,1-1 0,-1 0 0,1 0 0,0 0 0,-1 1 0,1-1 0,0 0 0,0 0 0,0 0 0,1 0 0,-1-1 0,0 1 0,1 0 0,1 2 0,14 12 0,1 0 0,0-1 0,2 0 0,21 11 0,24 19 0,-59-40 0,8 5 0,1 2 0,-2 0 0,1 1 0,14 18 0,-26-28 0,1-1 0,-1 1 0,0 0 0,0 0 0,-1 0 0,1 0 0,-1 0 0,1 1 0,-1-1 0,0 0 0,0 1 0,-1-1 0,1 1 0,-1-1 0,1 0 0,-1 1 0,0-1 0,-1 1 0,1-1 0,0 1 0,-1-1 0,0 1 0,0-1 0,0 0 0,0 1 0,0-1 0,-1 0 0,0 0 0,-3 5 0,1-4 0,1 0 0,-2 0 0,1 0 0,0-1 0,-1 0 0,1 0 0,-1 0 0,0-1 0,0 1 0,0-1 0,0 0 0,0 0 0,-1-1 0,1 0 0,-1 0 0,1 0 0,-1-1 0,1 1 0,-8-2 0,5 1 0,-1 0 0,0-1 0,0 0 0,1-1 0,-1 0 0,1 0 0,0-1 0,0 0 0,0-1 0,0 1 0,-11-8 0,-2-8-1365,5-1-5461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205"/>
    </inkml:context>
    <inkml:brush xml:id="br0">
      <inkml:brushProperty name="width" value="0.05" units="cm"/>
      <inkml:brushProperty name="height" value="0.05" units="cm"/>
    </inkml:brush>
  </inkml:definitions>
  <inkml:trace contextRef="#ctx0" brushRef="#br0">83 80 24575,'24'1'0,"22"0"0,-43-1 0,0-1 0,-1 1 0,1 0 0,0-1 0,0 0 0,0 0 0,0 0 0,0 0 0,-1 0 0,1 0 0,3-3 0,-5 4 0,-1-1 0,0 1 0,1 0 0,-1 0 0,1-1 0,-1 1 0,0-1 0,1 1 0,-1 0 0,0-1 0,0 1 0,1-1 0,-1 1 0,0-1 0,0 1 0,0-1 0,1 1 0,-1 0 0,0-1 0,0 1 0,0-1 0,0 1 0,0-1 0,0 0 0,0 1 0,0-1 0,0 1 0,0-1 0,0 1 0,0 0 0,-1-1 0,1 1 0,0-1 0,-1-1 0,0 1 0,-1-1 0,1 1 0,0-1 0,0 1 0,-1 0 0,1 0 0,-1 0 0,-2-2 0,-35-15 0,28 15 0,1-1 0,-1 0 0,0 1 0,0 1 0,0-1 0,-11 1 0,20 1 0,0 1 0,0 0 0,0 0 0,0 0 0,0 1 0,0-1 0,0 0 0,0 1 0,0 0 0,0-1 0,0 1 0,0 0 0,1 0 0,-1 0 0,0 0 0,0 0 0,1 0 0,-1 0 0,1 1 0,-1-1 0,1 0 0,0 1 0,-1 0 0,1-1 0,0 1 0,0 0 0,0-1 0,0 1 0,1 0 0,-1 0 0,0 0 0,1 0 0,-1 0 0,1 0 0,-1 2 0,1 1 0,0 0 0,0 0 0,0 0 0,1 0 0,-1 0 0,1 0 0,0 0 0,1 0 0,-1 0 0,1 0 0,0-1 0,3 7 0,6 8 0,21 27 0,-17-25 0,12 17 0,38 63 0,-59-91 0,0 2 0,-1-1 0,-1 0 0,0 1 0,0 0 0,-1 0 0,2 17 0,-5-27 0,0 0 0,0 0 0,1-1 0,-1 1 0,0 0 0,-1 0 0,1-1 0,0 1 0,0 0 0,-1-1 0,1 1 0,-1 0 0,0-1 0,1 1 0,-1-1 0,0 1 0,0-1 0,0 1 0,-1 1 0,1-2 0,-1 0 0,1-1 0,0 1 0,0 0 0,-1-1 0,1 1 0,0-1 0,-1 1 0,1-1 0,-1 0 0,1 1 0,-1-1 0,1 0 0,0 0 0,-1 0 0,1 0 0,-1 0 0,-1-1 0,-2 0 0,0-1 0,0 1 0,0-1 0,0 0 0,0 0 0,0-1 0,0 1 0,1-1 0,-1 0 0,1-1 0,-5-3 0,3 0-273,1 0 0,-1 0 0,1-1 0,-7-14 0,0-4-6553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608"/>
    </inkml:context>
    <inkml:brush xml:id="br0">
      <inkml:brushProperty name="width" value="0.05" units="cm"/>
      <inkml:brushProperty name="height" value="0.05" units="cm"/>
    </inkml:brush>
  </inkml:definitions>
  <inkml:trace contextRef="#ctx0" brushRef="#br0">0 153 24575,'29'35'0,"-26"-31"0,0 1 0,1 0 0,-1-1 0,1 0 0,0 0 0,0 0 0,0 0 0,1-1 0,-1 1 0,1-1 0,0 0 0,0-1 0,0 1 0,0-1 0,9 3 0,0-3 0,0 1 0,1-2 0,-1 0 0,1-1 0,-1 0 0,1-2 0,-1 1 0,20-6 0,-24 5 0,0-1 0,0 0 0,0-1 0,0 0 0,-1 0 0,1-1 0,-1 0 0,0-1 0,-1 0 0,0 0 0,0-1 0,11-11 0,-17 15 0,1 0 0,-1 0 0,0 0 0,0-1 0,0 1 0,0-1 0,-1 1 0,1-1 0,-1 0 0,0 0 0,0 0 0,0 1 0,-1-1 0,1 0 0,-1 0 0,0 0 0,0 0 0,0 0 0,-1 0 0,0 0 0,1 0 0,-1 1 0,0-1 0,-1 0 0,1 0 0,-1 1 0,0-1 0,1 1 0,-2-1 0,-3-4 0,2 3 0,0 1 0,0-1 0,0 1 0,-1 0 0,1 1 0,-1-1 0,0 1 0,0 0 0,0 0 0,0 1 0,-1-1 0,1 1 0,-1 0 0,0 1 0,1-1 0,-1 1 0,0 0 0,0 1 0,0-1 0,-6 1 0,5 1 0,0 0 0,-1 0 0,1 1 0,0 0 0,0 0 0,0 1 0,1 0 0,-1 0 0,1 1 0,-1-1 0,1 1 0,0 1 0,1-1 0,-1 1 0,1 0 0,0 0 0,0 1 0,0-1 0,1 1 0,0 0 0,0 0 0,0 1 0,1-1 0,0 1 0,0 0 0,1 0 0,0 0 0,-2 8 0,2-5 0,0-1 0,1 1 0,0 0 0,1 0 0,0-1 0,0 1 0,1 0 0,0 0 0,1-1 0,0 1 0,0-1 0,1 1 0,0-1 0,1 0 0,0 0 0,1-1 0,-1 1 0,2-1 0,-1 0 0,13 13 0,-10-13-91,0-1 0,1-1 0,0 0 0,1 0 0,-1-1 0,1 0 0,0 0 0,0-1 0,1-1 0,-1 0 0,1 0 0,0-1 0,-1 0 0,18 0 0,2 0-6735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998"/>
    </inkml:context>
    <inkml:brush xml:id="br0">
      <inkml:brushProperty name="width" value="0.05" units="cm"/>
      <inkml:brushProperty name="height" value="0.05" units="cm"/>
    </inkml:brush>
  </inkml:definitions>
  <inkml:trace contextRef="#ctx0" brushRef="#br0">12 217 24575,'-10'-189'0,"9"187"0,1 1 0,0-1 0,0 1 0,-1 0 0,1 0 0,0-1 0,0 1 0,0 0 0,0-1 0,0 1 0,0 0 0,1-1 0,-1 1 0,0 0 0,1 0 0,-1-1 0,1 1 0,-1 0 0,2-1 0,-2 2 0,1 0 0,0 0 0,-1 0 0,1 1 0,0-1 0,-1 0 0,1 1 0,0-1 0,-1 0 0,1 1 0,-1-1 0,1 1 0,0-1 0,-1 1 0,1-1 0,-1 1 0,0 0 0,1-1 0,-1 1 0,1-1 0,-1 2 0,27 48 0,-27-49 0,24 50 0,20 63 0,-38-96 0,-1 1 0,-1 0 0,-1 0 0,0 0 0,-2 0 0,0 1 0,-2 22 0,2-74 0,2-36 0,0 52 0,1 1 0,1-1 0,0 1 0,0 0 0,2 0 0,0 0 0,12-18 0,-15 27 0,1 1 0,-1-1 0,1 0 0,0 1 0,1 0 0,-1 0 0,1 1 0,8-5 0,-11 7 0,1 0 0,0 0 0,0 0 0,0 1 0,0 0 0,0 0 0,1 0 0,-1 0 0,0 1 0,0-1 0,1 1 0,-1 0 0,0 1 0,1-1 0,3 2 0,-3-1 0,1 0 0,-1 1 0,0 0 0,0 0 0,0 1 0,0-1 0,0 1 0,-1 0 0,1 1 0,-1-1 0,6 6 0,-3-1 0,-1 0 0,1 0 0,-2 0 0,1 1 0,7 15 0,-4 0 0,0-1 0,-1 1 0,-2 1 0,4 28 0,7 40-1365,-14-77-5461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583"/>
    </inkml:context>
    <inkml:brush xml:id="br0">
      <inkml:brushProperty name="width" value="0.05" units="cm"/>
      <inkml:brushProperty name="height" value="0.05" units="cm"/>
    </inkml:brush>
  </inkml:definitions>
  <inkml:trace contextRef="#ctx0" brushRef="#br0">114 121 24575,'7'-8'0,"0"0"0,0-1 0,6-11 0,-11 17 0,0 0 0,-1 0 0,1 0 0,-1 0 0,0-1 0,0 1 0,0 0 0,0-1 0,-1 1 0,1-1 0,-1 1 0,0 0 0,0-7 0,0 8 0,-1 1 0,1 0 0,0 0 0,0 0 0,-1 0 0,1 0 0,-1 0 0,1 0 0,-1 0 0,0 0 0,1 0 0,-1 0 0,0 1 0,1-1 0,-1 0 0,0 0 0,0 1 0,0-1 0,0 0 0,0 1 0,0-1 0,-1 0 0,0 1 0,0-1 0,0 1 0,-1-1 0,1 1 0,0 0 0,0 0 0,-1 0 0,1 0 0,0 0 0,-4 1 0,-1 1 0,-1 0 0,0 0 0,1 1 0,0 0 0,-9 5 0,10-4 0,0 0 0,0 0 0,0 0 0,1 1 0,-1 0 0,1 0 0,0 0 0,-7 10 0,11-13 0,1-1 0,-1 1 0,0-1 0,0 1 0,1 0 0,-1-1 0,0 1 0,1 0 0,0 0 0,-1-1 0,1 1 0,0 0 0,0 0 0,0 0 0,0-1 0,0 1 0,1 0 0,-1 0 0,1-1 0,-1 1 0,1 0 0,-1 0 0,1-1 0,0 1 0,0-1 0,0 1 0,0-1 0,0 1 0,0-1 0,0 1 0,0-1 0,1 0 0,-1 0 0,0 0 0,1 1 0,-1-1 0,1-1 0,2 3 0,3 0 0,-1 0 0,0 0 0,1 0 0,0 0 0,0-1 0,-1-1 0,1 1 0,0-1 0,0 0 0,1 0 0,11-1 0,-14-1 0,0 1 0,0-1 0,0 1 0,0-1 0,0-1 0,0 1 0,0-1 0,0 0 0,0 0 0,-1 0 0,1 0 0,-1-1 0,0 0 0,0 0 0,0 0 0,7-7 0,-9 8 0,12-12 0,-14 13 0,0 1 0,0 0 0,1 0 0,-1 0 0,0 0 0,1 0 0,-1 0 0,0-1 0,1 1 0,-1 0 0,0 0 0,1 0 0,-1 0 0,0 0 0,1 0 0,-1 0 0,0 0 0,1 1 0,-1-1 0,0 0 0,0 0 0,1 0 0,-1 0 0,0 0 0,1 0 0,-1 1 0,0-1 0,0 0 0,1 0 0,-1 0 0,0 1 0,0-1 0,1 0 0,-1 0 0,0 1 0,0-1 0,0 0 0,0 1 0,1-1 0,-1 0 0,0 1 0,0-1 0,0 0 0,0 0 0,0 1 0,0-1 0,0 0 0,0 1 0,0-1 0,0 0 0,0 1 0,0-1 0,0 0 0,0 1 0,16 94 0,19 93 0,-14-93 0,30 158 0,-49-241 0,0 1 0,-2 0 0,1 0 0,-1 0 0,-3 16 0,3-26 0,-1 1 0,0 0 0,0-1 0,0 0 0,0 1 0,-1-1 0,1 0 0,-1 0 0,0 1 0,0-1 0,0-1 0,0 1 0,0 0 0,-1 0 0,1-1 0,-1 0 0,0 1 0,0-1 0,0 0 0,0 0 0,0 0 0,0-1 0,-6 3 0,3-2 0,-1 0 0,0 0 0,0-1 0,0 0 0,0 0 0,0-1 0,0 0 0,0 0 0,0 0 0,0-1 0,0 0 0,0-1 0,1 1 0,-1-1 0,0 0 0,1-1 0,-1 0 0,1 0 0,0 0 0,-9-7 0,7 4 0,0-1 0,1 0 0,0 0 0,0 0 0,0-1 0,1 0 0,0-1 0,1 1 0,0-1 0,0 0 0,1 0 0,0-1 0,-4-16 0,3 5 0,1-1 0,1 0 0,1 0 0,2 0 0,0-1 0,1 1 0,1 0 0,6-27 0,-2 20 0,2 0 0,1 1 0,1 0 0,1 1 0,25-43 0,-31 61 0,0 1 0,1 0 0,0 1 0,0-1 0,1 1 0,0 1 0,0-1 0,0 1 0,1 0 0,11-6 0,-16 10 0,1 1 0,-1-1 0,1 1 0,-1-1 0,1 1 0,0 1 0,-1-1 0,1 0 0,0 1 0,0 0 0,0 0 0,-1 0 0,1 0 0,0 1 0,0-1 0,-1 1 0,1 0 0,0 0 0,-1 0 0,1 1 0,-1-1 0,1 1 0,-1 0 0,0 0 0,0 0 0,0 0 0,0 1 0,4 3 0,24 27-1365,-19-19-5461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972"/>
    </inkml:context>
    <inkml:brush xml:id="br0">
      <inkml:brushProperty name="width" value="0.05" units="cm"/>
      <inkml:brushProperty name="height" value="0.05" units="cm"/>
    </inkml:brush>
  </inkml:definitions>
  <inkml:trace contextRef="#ctx0" brushRef="#br0">6 214 24575,'-3'-16'0,"1"2"0,2 13 0,0 1 0,1-1 0,-1 1 0,0 0 0,1-1 0,-1 1 0,0-1 0,1 1 0,-1 0 0,0-1 0,1 1 0,-1 0 0,1-1 0,-1 1 0,1 0 0,-1 0 0,1 0 0,-1-1 0,1 1 0,-1 0 0,1 0 0,-1 0 0,1 0 0,-1 0 0,1 0 0,0 0 0,-1 0 0,1 0 0,71 3 0,0 0 0,-64-3 0,0-1 0,0 0 0,-1 0 0,1 0 0,0-1 0,12-5 0,-17 6 0,-1 0 0,0-1 0,1 1 0,-1 0 0,0-1 0,0 0 0,0 1 0,0-1 0,0 0 0,0 0 0,0 0 0,0-1 0,-1 1 0,1 0 0,-1 0 0,0-1 0,0 1 0,0-1 0,0 1 0,0-1 0,0 0 0,-1 1 0,1-1 0,-1 0 0,0 1 0,0-1 0,0 0 0,0 0 0,-1-3 0,0 0 0,0 1 0,0 0 0,-1 0 0,1 0 0,-1 0 0,-1 0 0,1 0 0,-1 1 0,1-1 0,-1 1 0,-1-1 0,1 1 0,-8-7 0,8 8 0,0 0 0,-1 1 0,1-1 0,0 1 0,-1 0 0,0 0 0,1 0 0,-1 1 0,0-1 0,0 1 0,0 0 0,0 0 0,0 0 0,0 1 0,0-1 0,0 1 0,0 0 0,-1 0 0,-3 1 0,3 0 0,0 1 0,1-1 0,-1 1 0,1 0 0,0 0 0,0 1 0,0-1 0,0 1 0,0 0 0,0 0 0,1 0 0,-1 1 0,1-1 0,0 1 0,0-1 0,-3 7 0,-2 2 25,1 0-1,1 1 0,0-1 1,1 1-1,1 1 1,0-1-1,0 1 0,1-1 1,1 1-1,1 0 0,0 0 1,0 0-1,3 19 1,-1-21-132,1 0 0,0-1 1,0 1-1,1-1 0,1 1 1,0-1-1,1 0 0,0 0 1,1-1-1,0 0 0,0 0 1,1 0-1,0 0 0,1-1 1,16 15-1,1-5-6719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741"/>
    </inkml:context>
    <inkml:brush xml:id="br0">
      <inkml:brushProperty name="width" value="0.05" units="cm"/>
      <inkml:brushProperty name="height" value="0.05" units="cm"/>
    </inkml:brush>
  </inkml:definitions>
  <inkml:trace contextRef="#ctx0" brushRef="#br0">34 410 24575,'-4'-38'0,"4"36"0,-1 0 0,1-1 0,-1 1 0,0 0 0,0 0 0,0 0 0,0-1 0,0 1 0,0 0 0,0 1 0,-1-1 0,1 0 0,-3-2 0,4 4 0,0 0 0,-1-1 0,1 1 0,0 0 0,0 0 0,-1 0 0,1 0 0,0 0 0,0 0 0,0 0 0,-1 0 0,1 0 0,0-1 0,0 1 0,-1 0 0,1 0 0,0 0 0,0 0 0,-1 1 0,1-1 0,0 0 0,0 0 0,-1 0 0,1 0 0,0 0 0,0 0 0,-1 0 0,1 0 0,0 0 0,0 1 0,0-1 0,-1 0 0,1 0 0,0 0 0,0 0 0,0 1 0,0-1 0,-1 0 0,1 0 0,0 0 0,0 1 0,0-1 0,0 0 0,0 0 0,0 1 0,0-1 0,0 0 0,-1 0 0,1 1 0,-3 13 0,3-13 0,0 16 0,0 1 0,1-1 0,0 0 0,1 1 0,2-1 0,-1 0 0,2 0 0,0 0 0,1-1 0,1 0 0,11 20 0,-17-34-114,1 1 1,0-1-1,-1 0 0,1 1 0,0-1 1,0 0-1,0 0 0,0 0 0,1 0 1,-1-1-1,5 3 0,3-1-6712</inkml:trace>
  <inkml:trace contextRef="#ctx0" brushRef="#br0" timeOffset="1">153 69 24575,'0'-6'0,"0"-8"0,0-4 0,-3 1 0,-1 6 0,-2 8 0,-1 8 0,1 8 0,2 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3.344"/>
    </inkml:context>
    <inkml:brush xml:id="br0">
      <inkml:brushProperty name="width" value="0.05" units="cm"/>
      <inkml:brushProperty name="height" value="0.05" units="cm"/>
    </inkml:brush>
  </inkml:definitions>
  <inkml:trace contextRef="#ctx0" brushRef="#br0">2 248 24575,'-1'-51'0,"2"-60"0,-1 109 0,0 0 0,0 0 0,1 0 0,-1 0 0,0 0 0,1 0 0,0 0 0,-1 0 0,1 0 0,0 0 0,0 0 0,1-2 0,-1 4 0,0 0 0,-1-1 0,1 1 0,-1-1 0,1 1 0,0 0 0,-1-1 0,1 1 0,0 0 0,0 0 0,-1-1 0,1 1 0,0 0 0,0 0 0,-1 0 0,1 0 0,0 0 0,0 0 0,-1 0 0,1 0 0,0 1 0,-1-1 0,1 0 0,0 0 0,0 0 0,-1 1 0,1-1 0,0 1 0,-1-1 0,1 0 0,-1 1 0,1-1 0,0 1 0,-1-1 0,1 1 0,0 0 0,8 7 0,-1 0 0,1 1 0,-1 0 0,-1 1 0,0-1 0,8 15 0,32 66 0,8 43 0,-50-117 0,-1 0 0,0 0 0,-1 0 0,-1 0 0,0 1 0,-1 27 0,-1-40 0,-1 0 0,1-1 0,-1 1 0,0 0 0,0-1 0,0 1 0,0-1 0,-1 1 0,1-1 0,-1 0 0,0 1 0,0-1 0,0 0 0,-1 0 0,1-1 0,-5 5 0,6-6 0,-1 0 0,0 1 0,0-1 0,0 0 0,0-1 0,0 1 0,0 0 0,0-1 0,-1 1 0,1-1 0,0 1 0,0-1 0,0 0 0,0 0 0,-1 0 0,1 0 0,0 0 0,0-1 0,0 1 0,-1-1 0,1 1 0,0-1 0,0 0 0,0 0 0,0 0 0,0 0 0,0 0 0,-2-3 0,-1 1 0,0-1 0,1 0 0,0-1 0,0 1 0,0-1 0,0 0 0,1 0 0,0 0 0,0 0 0,0-1 0,1 1 0,0-1 0,0 0 0,0 1 0,0-1 0,0-11 0,0 1 0,0 0 0,2 0 0,0 0 0,1 1 0,3-20 0,0 12 0,1 1 0,1 0 0,1 0 0,1 0 0,1 1 0,1 0 0,1 1 0,1 0 0,0 1 0,1 0 0,2 1 0,-1 0 0,28-24 0,-36 38 0,0-1 0,0 0 0,0 1 0,1 1 0,-1-1 0,1 1 0,0 0 0,0 0 0,0 1 0,10-2 0,-14 3 0,0 1 0,1 0 0,-1 0 0,0 0 0,0 0 0,1 0 0,-1 1 0,0-1 0,0 1 0,0 0 0,0 0 0,0 0 0,0 0 0,0 1 0,0-1 0,0 1 0,-1 0 0,1-1 0,0 1 0,-1 1 0,0-1 0,1 0 0,-1 0 0,0 1 0,0 0 0,2 3 0,-1-1 27,-1 0-1,1 0 0,-1 1 0,0-1 1,0 1-1,-1-1 0,0 1 0,0 0 1,0-1-1,0 1 0,-1 0 0,-1 9 1,0-3-312,-1-1 1,0 0-1,-1 1 1,0-1-1,-6 13 1,-9 17-6542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0.790"/>
    </inkml:context>
    <inkml:brush xml:id="br0">
      <inkml:brushProperty name="width" value="0.05" units="cm"/>
      <inkml:brushProperty name="height" value="0.05" units="cm"/>
    </inkml:brush>
  </inkml:definitions>
  <inkml:trace contextRef="#ctx0" brushRef="#br0">626 1 24575,'-7'3'0,"1"0"0,-1 0 0,0 1 0,-5 5 0,-8 3 0,-172 99 0,-113 69 0,290-171 134,9-6-271,1 0 1,0 0 0,0 0 0,0 0-1,1 1 1,-1 0 0,1 0 0,0 0-1,0 1 1,-4 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128"/>
    </inkml:context>
    <inkml:brush xml:id="br0">
      <inkml:brushProperty name="width" value="0.05" units="cm"/>
      <inkml:brushProperty name="height" value="0.05" units="cm"/>
    </inkml:brush>
  </inkml:definitions>
  <inkml:trace contextRef="#ctx0" brushRef="#br0">1 0 24575,'2'1'0,"1"0"0,-1-1 0,0 1 0,0 0 0,0 0 0,1 0 0,-1 1 0,0-1 0,2 3 0,9 4 0,35 19 0,-1 2 0,-1 2 0,-2 3 0,-1 1 0,-2 2 0,47 54 0,-84-87 18,5 7-363,2 0-1,-1-1 0,14 10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482"/>
    </inkml:context>
    <inkml:brush xml:id="br0">
      <inkml:brushProperty name="width" value="0.05" units="cm"/>
      <inkml:brushProperty name="height" value="0.05" units="cm"/>
    </inkml:brush>
  </inkml:definitions>
  <inkml:trace contextRef="#ctx0" brushRef="#br0">0 269 24575,'14'-1'0,"1"-1"0,-1 0 0,0-1 0,0-1 0,17-7 0,17-3 0,-33 10 0,270-78 0,-236 65 0,-1-3 0,-1-1 0,76-47 0,-120 66 43,-2 1-136,0 0-1,1 1 0,-1-1 0,0 0 0,0 0 0,1 0 0,-1 0 0,0 0 0,0 0 0,0 0 1,0-1-1,-1 1 0,1 0 0,1-2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2.015"/>
    </inkml:context>
    <inkml:brush xml:id="br0">
      <inkml:brushProperty name="width" value="0.05" units="cm"/>
      <inkml:brushProperty name="height" value="0.05" units="cm"/>
    </inkml:brush>
  </inkml:definitions>
  <inkml:trace contextRef="#ctx0" brushRef="#br0">24 7 24575,'-9'-3'0,"-3"0"0,12 3 0,0 0 0,0 1 0,-1-1 0,1 0 0,0 0 0,0 0 0,0 1 0,0-1 0,-1 0 0,1 1 0,0-1 0,0 0 0,0 0 0,0 1 0,0-1 0,0 0 0,0 1 0,0-1 0,0 0 0,0 0 0,0 1 0,0-1 0,0 0 0,0 1 0,0-1 0,0 0 0,0 0 0,0 1 0,0-1 0,0 0 0,0 1 0,1-1 0,-1 0 0,0 0 0,0 1 0,0-1 0,1 0 0,-1 0 0,0 0 0,0 1 0,0-1 0,1 0 0,2 6 0,1-1 0,0 0 0,0 0 0,0 0 0,0 0 0,1 0 0,0-1 0,9 6 0,49 29 0,-38-24 0,106 61 0,128 83 0,-219-126-1365,-27-18-5461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3.125"/>
    </inkml:context>
    <inkml:brush xml:id="br0">
      <inkml:brushProperty name="width" value="0.05" units="cm"/>
      <inkml:brushProperty name="height" value="0.05" units="cm"/>
    </inkml:brush>
  </inkml:definitions>
  <inkml:trace contextRef="#ctx0" brushRef="#br0">9 1266 24575,'-1'-1'0,"1"1"0,-1 0 0,1 0 0,-1-1 0,1 1 0,0-1 0,-1 1 0,1 0 0,-1-1 0,1 1 0,0-1 0,-1 1 0,1-1 0,0 1 0,-1-1 0,1 1 0,0-1 0,0 1 0,-1-1 0,1 0 0,0 1 0,0-1 0,0 1 0,0-1 0,0 1 0,0-1 0,0 0 0,0 0 0,21-2 0,-19 3 0,134-2 0,105-6 0,-238 7 0,22-2 0,0 0 0,0 2 0,0 1 0,1 1 0,36 5 0,-19 1 0,0-2 0,0-3 0,69-3 0,-37 0 0,903 0 0,-828-4 0,-131 3 0,1 0 0,-1-2 0,0 0 0,0-2 0,29-11 0,-47 17 0,0-1 0,0 1 0,-1-1 0,1 1 0,0-1 0,0 1 0,0-1 0,0 1 0,0-1 0,-1 0 0,1 0 0,0 1 0,-1-1 0,1 0 0,0 0 0,-1 0 0,1 0 0,-1 0 0,0 1 0,1-1 0,-1 0 0,0 0 0,1 0 0,-1 0 0,0 0 0,0 0 0,0-1 0,0 1 0,0 0 0,0 0 0,0 0 0,0 0 0,0 0 0,0 0 0,-1 0 0,1 0 0,0 0 0,-1 0 0,1 0 0,-2-1 0,-2-5 0,-1 0 0,0 0 0,0 0 0,-8-7 0,-1-2 0,8 8 0,2 1 0,-1-1 0,1-1 0,0 1 0,0 0 0,1-1 0,0 0 0,-2-12 0,0-10 0,-2-35 0,5 40 0,-20-686 0,32 597 218,-5 56-1801,-3 41-5243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4.046"/>
    </inkml:context>
    <inkml:brush xml:id="br0">
      <inkml:brushProperty name="width" value="0.05" units="cm"/>
      <inkml:brushProperty name="height" value="0.05" units="cm"/>
    </inkml:brush>
  </inkml:definitions>
  <inkml:trace contextRef="#ctx0" brushRef="#br0">19 75 24575,'-5'-5'0,"4"4"0,-1 0 0,1 0 0,0-1 0,-1 1 0,1-1 0,0 1 0,0-1 0,0 1 0,-1-4 0,5-2 0,13 3 0,8 2 0,0 1 0,0 1 0,37 6 0,-2-1 0,773 14 0,-670-25-33,744-18-473,-732 26 506,150-3 0,-323 1 1,25-3 275,-26 3-272,0 0 1,1-1 0,-1 1 0,0 0-1,1 0 1,-1 0 0,0 0 0,1 0 0,-1 0-1,0-1 1,1 1 0,-1 0 0,0 0-1,1 0 1,-1-1 0,0 1 0,1 0 0,-1 0-1,0-1 1,0 1 0,0 0 0,1-1-1,-1 1 1,0 0 0,0-1 0,0 1 0,0 0-1,1-1 1,-1 1 0,0-1 0,0 1-1,0 0 1,0-1 0,0 1 0,0 0 0,0-1-1,0 1 1,0-1 0,0 1 0,0 0-1,-1-1 1,1 1 0,0 0 0,0-1-1,0 1 1,0 0 0,0-1 0,-1 1 0,1 0-1,0-1 1,0 1 0,-1 0 0,1 0-1,-1-1 1,1 1-5,0 0 0,0-1 0,-1 1 0,1 0 0,0 0 0,0 0 0,0-1 0,0 1 0,-1 0 0,1 0 0,0-1 0,0 1 0,0 0 0,0 0 0,0-1 0,0 1 0,0 0 0,0-1 0,0 1 0,0 0 0,0 0 0,0-1 0,0 1 0,0 0 0,0-1 0,0 1 0,0 0 0,0 0 0,0-1 0,0 1 0,0 0 0,0 0 0,0-1 0,1 1 0,-1 0 0,0 0 0,0-1 0,0 1 0,0 0 0,1 0 0,-1-1 0,16-3 0,29 3 0,-37 2 0,405 0 0,-409-1 38,-2 0-146,1 0 1,-1 0-1,1 0 0,-1 0 0,1-1 0,-1 1 0,0 0 0,1-1 0,-1 0 0,1 0 0,-1 0 0,3-1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219"/>
    </inkml:context>
    <inkml:brush xml:id="br0">
      <inkml:brushProperty name="width" value="0.05" units="cm"/>
      <inkml:brushProperty name="height" value="0.05" units="cm"/>
    </inkml:brush>
  </inkml:definitions>
  <inkml:trace contextRef="#ctx0" brushRef="#br0">1 26 24575,'0'-1'0,"0"0"0,1 0 0,-1-1 0,1 1 0,0 0 0,-1 0 0,1 0 0,0 0 0,0 0 0,-1 0 0,1 0 0,0 0 0,0 0 0,0 0 0,0 0 0,1 0 0,-1 1 0,0-1 0,0 0 0,0 1 0,0-1 0,1 1 0,1-1 0,-2 0 0,1 1 0,-1-1 0,1 1 0,-1-1 0,1 1 0,-1 0 0,1 0 0,-1-1 0,1 1 0,0 0 0,-1 0 0,1 0 0,-1 1 0,1-1 0,-1 0 0,1 1 0,-1-1 0,1 1 0,1 0 0,-1 1 0,-1 0 0,1 0 0,-1-1 0,0 1 0,0 0 0,0 0 0,0 0 0,0 0 0,0 1 0,-1-1 0,1 0 0,-1 0 0,1 3 0,1 34 0,-2-30 0,0 25 29,6 137 275,-3-137-870,2 0 0,17 65 0,-17-83-6260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621"/>
    </inkml:context>
    <inkml:brush xml:id="br0">
      <inkml:brushProperty name="width" value="0.05" units="cm"/>
      <inkml:brushProperty name="height" value="0.05" units="cm"/>
    </inkml:brush>
  </inkml:definitions>
  <inkml:trace contextRef="#ctx0" brushRef="#br0">1 1 24575,'1'2'0,"0"0"0,1-1 0,-1 1 0,1 0 0,-1-1 0,1 1 0,0-1 0,-1 1 0,1-1 0,0 0 0,0 0 0,0 0 0,0 0 0,0 0 0,5 1 0,7 5 0,-11-4 0,0-1 0,-1 1 0,1-1 0,-1 1 0,1 0 0,-1 0 0,0 0 0,3 5 0,-5-7 0,1 0 0,-1-1 0,0 1 0,1 0 0,-1-1 0,0 1 0,0 0 0,1 0 0,-1-1 0,0 1 0,0 0 0,0 0 0,0-1 0,0 1 0,0 0 0,0 0 0,0-1 0,-1 1 0,1 0 0,0 0 0,0-1 0,0 1 0,-1 0 0,1-1 0,-1 1 0,1 0 0,0-1 0,-1 1 0,1 0 0,-1-1 0,1 1 0,-1-1 0,1 1 0,-1-1 0,0 1 0,1-1 0,-1 0 0,0 1 0,1-1 0,-1 0 0,0 1 0,1-1 0,-1 0 0,0 0 0,0 0 0,1 1 0,-2-1 0,1 0 7,0 0 0,1 0 0,-1 0 0,0 0 0,1 0 0,-1 0 0,1 0 0,-1 0 0,0 0 0,1-1 0,-1 1 0,0 0 0,1 0 0,-1-1 0,1 1 0,-1 0 0,1 0 0,-1-1 0,0 1 0,1-1 0,0 1 0,-1-1-1,1 1 1,-1 0 0,1-1 0,-1 0 0,1 1 0,0-1 0,-1 1 0,1-1 0,0 1 0,0-1 0,-1 0 0,1 1 0,0-1 0,0 1 0,0-1 0,0 0 0,0 1 0,0-1 0,0 0 0,0 1 0,0-1 0,0 0 0,0 1 0,0-1 0,1 1 0,-1-2 0,0 1-50,0 1 0,0-1 1,0 0-1,0 0 0,0 1 1,0-1-1,0 0 0,1 0 1,-1 1-1,0-1 0,0 0 1,1 1-1,-1-1 0,0 0 1,1 1-1,-1-1 0,0 1 1,1-1-1,-1 1 0,1-1 1,-1 1-1,1-1 0,-1 1 1,1-1-1,0 1 0,-1-1 1,1 1-1,-1 0 0,1-1 1,0 1-1,-1 0 0,1 0 1,0-1-1,0 1 0,-1 0 1,1 0-1,0 0 0,-1 0 1,2 0-1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8.029"/>
    </inkml:context>
    <inkml:brush xml:id="br0">
      <inkml:brushProperty name="width" value="0.05" units="cm"/>
      <inkml:brushProperty name="height" value="0.05" units="cm"/>
    </inkml:brush>
  </inkml:definitions>
  <inkml:trace contextRef="#ctx0" brushRef="#br0">11 1 24575,'20'16'0,"-14"-12"0,-1 0 0,0 1 0,0-1 0,9 11 0,-14-14 0,1 0 0,0 0 0,0 0 0,-1 0 0,1 1 0,-1-1 0,1 0 0,-1 1 0,1-1 0,-1 0 0,0 1 0,1-1 0,-1 0 0,0 1 0,0-1 0,0 1 0,0-1 0,-1 0 0,1 1 0,0-1 0,0 0 0,-1 1 0,1-1 0,-1 0 0,1 1 0,-1-1 0,0 0 0,1 0 0,-2 1 0,1 0 0,-1-1 0,1 1 0,-1-1 0,1 0 0,-1 0 0,0 0 0,0 0 0,1 0 0,-1 0 0,0 0 0,0-1 0,0 1 0,0 0 0,0-1 0,0 0 0,0 0 0,0 1 0,0-1 0,0 0 0,0 0 0,0-1 0,-2 1 0,3 0 0,0-1 0,0 1 0,0 0 0,0 0 0,0 0 0,0-1 0,0 1 0,1 0 0,-1-1 0,0 1 0,0-1 0,0 1 0,1-1 0,-1 1 0,0-1 0,0 1 0,1-1 0,-1 0 0,1 0 0,-1 1 0,0-1 0,1 0 0,0 0 0,-1 1 0,1-1 0,-1 0 0,1 0 0,0 0 0,0 0 0,-1 0 0,1 0 0,0 0 0,0 1 0,0-1 0,0 0 0,0 0 0,0 0 0,0 0 0,0 0 0,1 0 0,-1 0 0,0 0 0,0 0 0,1 1 0,-1-1 0,1 0 0,0-1 0,1-1 19,-1 1 0,1-1 0,0 1 0,0 0 0,0 0 0,0 0 0,0 0 0,0 0 0,1 0 0,-1 1 0,1-1 0,-1 1 0,1-1 0,0 1 0,-1 0 0,1 0 0,5-1 0,-3 1-190,0 0 0,0 1 1,0-1-1,0 1 0,0 0 1,0 0-1,0 1 0,1-1 1,5 3-1,1 1-6655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365"/>
    </inkml:context>
    <inkml:brush xml:id="br0">
      <inkml:brushProperty name="width" value="0.05" units="cm"/>
      <inkml:brushProperty name="height" value="0.05" units="cm"/>
    </inkml:brush>
  </inkml:definitions>
  <inkml:trace contextRef="#ctx0" brushRef="#br0">209 592 24575,'1'0'0,"1"0"0,-1 0 0,0 0 0,1 0 0,-1-1 0,0 1 0,0 0 0,1-1 0,-1 1 0,0-1 0,0 1 0,0-1 0,1 0 0,-1 1 0,0-1 0,0 0 0,0 0 0,0 0 0,0 0 0,-1 0 0,1 0 0,1-2 0,0 1 0,-1-1 0,0 0 0,0 0 0,0 1 0,-1-1 0,1 0 0,0 0 0,-1 0 0,0 0 0,0-3 0,0 1 0,0 1 0,0 0 0,-1 0 0,0 0 0,1 0 0,-1 0 0,-1 0 0,1 0 0,-1 0 0,1 0 0,-1 0 0,0 0 0,-1 1 0,1-1 0,-4-3 0,3 5 0,-1-1 0,1 0 0,-1 1 0,0 0 0,0 0 0,0 0 0,0 0 0,0 1 0,-1 0 0,1 0 0,0 0 0,-1 0 0,1 0 0,-1 1 0,1 0 0,0 0 0,-1 0 0,1 1 0,-1-1 0,1 1 0,-1 0 0,-4 2 0,4-1 0,-1 1 0,0 0 0,1 0 0,-1 0 0,1 0 0,0 1 0,0 0 0,0 0 0,1 0 0,-1 1 0,1 0 0,0 0 0,0 0 0,1 0 0,-4 6 0,0 3 0,1 1 0,1 0 0,0 0 0,0 0 0,2 1 0,0-1 0,0 1 0,2 0 0,0 0 0,1 0 0,0 0 0,4 21 0,-3-33 0,0 0 0,0 0 0,0 0 0,1 0 0,-1-1 0,1 1 0,0 0 0,0-1 0,1 0 0,-1 1 0,0-1 0,1 0 0,0 0 0,3 3 0,-4-5 0,-1 0 0,1 0 0,0 0 0,-1-1 0,1 1 0,0 0 0,-1-1 0,1 1 0,0-1 0,0 1 0,-1-1 0,1 0 0,0 0 0,0 0 0,0 0 0,-1 0 0,1 0 0,0-1 0,0 1 0,0 0 0,-1-1 0,1 1 0,0-1 0,-1 0 0,1 0 0,0 0 0,-1 0 0,1 0 0,-1 0 0,0 0 0,1 0 0,-1 0 0,2-3 0,6-6 0,0 0 0,-1-1 0,0 0 0,-1-1 0,0 0 0,-1 0 0,0 0 0,-1-1 0,4-14 0,-2 3 0,-1 0 0,-1-1 0,-2 1 0,1-27 0,-4 46 0,-2 6 0,-2 13 0,-4 21 0,6-21 0,1 0 0,1 0 0,0 0 0,1 0 0,1 0 0,0 0 0,6 22 0,-7-33 0,0 1 0,1-1 0,-1 1 0,1-1 0,-1 0 0,1 0 0,0 0 0,0 0 0,0 0 0,1 0 0,-1 0 0,1-1 0,-1 1 0,1-1 0,0 0 0,0 0 0,0 0 0,0 0 0,0 0 0,1-1 0,-1 1 0,0-1 0,1 0 0,-1 0 0,1 0 0,-1 0 0,1-1 0,0 0 0,-1 1 0,1-1 0,0-1 0,-1 1 0,1 0 0,5-2 0,1-1 0,0 0 0,-1 0 0,0-1 0,0 0 0,0-1 0,0 1 0,-1-2 0,1 1 0,-1-1 0,-1-1 0,1 1 0,-1-1 0,0-1 0,-1 1 0,0-1 0,0 0 0,0-1 0,-1 1 0,4-11 0,3-6 0,-2 0 0,-1 0 0,-1-1 0,-1 0 0,6-52 0,-8 38 0,-2-1 0,-2 0 0,-2 0 0,-2 0 0,-1 0 0,-2 0 0,-13-44 0,17 78 0,0 0 0,-1 1 0,0 0 0,-5-10 0,8 16 0,0-1 0,-1 0 0,1 1 0,0-1 0,-1 1 0,1-1 0,0 1 0,-1-1 0,1 0 0,-1 1 0,1-1 0,-1 1 0,1 0 0,-1-1 0,1 1 0,-1-1 0,1 1 0,-1 0 0,1 0 0,-1-1 0,0 1 0,1 0 0,-1 0 0,0 0 0,1-1 0,-1 1 0,0 0 0,1 0 0,-1 0 0,0 0 0,1 0 0,-1 0 0,0 0 0,1 1 0,-1-1 0,0 0 0,1 0 0,-1 0 0,1 1 0,-1-1 0,0 0 0,1 1 0,-1-1 0,1 1 0,-1-1 0,1 0 0,-1 1 0,1-1 0,-1 1 0,1-1 0,0 1 0,-1-1 0,1 1 0,0 0 0,-1-1 0,1 1 0,0 0 0,0-1 0,-1 2 0,-2 5 0,-1 1 0,2 0 0,-1 0 0,1 0 0,0 0 0,-1 14 0,-1 56 0,3-56 0,0 50 0,11 89 0,-5-119 0,2-1 0,2 0 0,21 62 0,-17-73-1365,-1-6-5461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1.260"/>
    </inkml:context>
    <inkml:brush xml:id="br0">
      <inkml:brushProperty name="width" value="0.05" units="cm"/>
      <inkml:brushProperty name="height" value="0.05" units="cm"/>
    </inkml:brush>
  </inkml:definitions>
  <inkml:trace contextRef="#ctx0" brushRef="#br0">424 106 24575,'1'-6'0,"-1"1"0,-1-1 0,1 1 0,-1-1 0,0 1 0,0-1 0,-1 1 0,1-1 0,-4-6 0,3 10 0,1 0 0,0 0 0,0 1 0,-1-1 0,1 1 0,-1-1 0,0 1 0,1 0 0,-1-1 0,0 1 0,0 0 0,0 0 0,0 0 0,0 0 0,0 1 0,0-1 0,0 0 0,0 1 0,0 0 0,0-1 0,0 1 0,0 0 0,0 0 0,-1 0 0,1 0 0,0 1 0,-4 0 0,-10 2 0,0 0 0,1 1 0,-1 1 0,1 1 0,0 0 0,0 1 0,-26 16 0,36-18 0,-1 0 0,1 1 0,0 0 0,0 0 0,1 0 0,-1 1 0,1-1 0,1 1 0,-1 0 0,1 0 0,1 0 0,-1 0 0,1 1 0,0-1 0,1 1 0,0 0 0,0 12 0,0-6 0,1 0 0,0 0 0,2 0 0,-1 0 0,2 0 0,0-1 0,0 1 0,11 25 0,-10-31 0,0-1 0,1 1 0,0-1 0,0 0 0,1 0 0,-1 0 0,2-1 0,-1 1 0,1-2 0,0 1 0,0-1 0,0 0 0,1 0 0,0-1 0,8 4 0,-9-6 0,0 1 0,0-1 0,0 0 0,0 0 0,1-1 0,-1 0 0,0-1 0,1 1 0,-1-1 0,0-1 0,1 1 0,-1-1 0,0-1 0,1 1 0,-1-1 0,0-1 0,0 1 0,7-5 0,-2 1 0,0-1 0,-1 0 0,1-1 0,-1-1 0,-1 1 0,0-2 0,0 1 0,-1-2 0,0 1 0,-1-1 0,0 0 0,-1-1 0,0 0 0,-1 0 0,0 0 0,-1-1 0,0 0 0,-1 0 0,-1 0 0,0-1 0,0 1 0,-2-1 0,1-18 0,-2 21 0,0-2 0,0 1 0,-1-1 0,0 1 0,-4-16 0,4 24 0,0 1 0,0-1 0,-1 1 0,1-1 0,-1 1 0,0 0 0,0-1 0,0 1 0,-1 0 0,1 0 0,-1 0 0,0 1 0,1-1 0,-1 1 0,0 0 0,0-1 0,-1 1 0,-4-2 0,-6-2 0,0 1 0,-1 0 0,1 1 0,-1 1 0,0 0 0,-30-2 0,1 4 0,-49 6 0,83-5 0,1 1 0,-1 1 0,0 0 0,0 0 0,-17 7 0,21-6 0,1 0 0,0 0 0,0 0 0,0 1 0,0 0 0,0 0 0,1 0 0,0 0 0,0 1 0,-7 8 0,-4 9 0,-5 5 0,-21 40 0,36-57 0,0 0 0,1 1 0,0 0 0,1 0 0,0 1 0,0-1 0,-1 20 0,4-18 0,-1 0 0,1 1 0,1-1 0,1 0 0,0 0 0,0 0 0,1 0 0,6 14 0,-6-18 0,2-1 0,-1 0 0,1 0 0,0 0 0,0 0 0,1-1 0,0 0 0,1 0 0,0-1 0,0 1 0,0-2 0,11 8 0,-5-6 0,0 0 0,1 0 0,-1-1 0,1-1 0,1-1 0,-1 0 0,1 0 0,-1-2 0,20 2 0,-10-3 0,0 0 0,-1-2 0,1-1 0,0-1 0,23-5 0,-30 4 0,-1-1 0,0 0 0,0-1 0,0-1 0,-1 0 0,26-17 0,-33 18 0,-1 0 0,1 0 0,-1 0 0,-1-1 0,1 0 0,-1-1 0,-1 1 0,1-1 0,-1 0 0,-1 0 0,1-1 0,-1 1 0,4-15 0,-4 9 0,-1 0 0,0 0 0,-1-1 0,-1 1 0,0-1 0,-1 1 0,0-1 0,-1 1 0,-1-1 0,-4-17 0,4 24 0,-1-1 0,0 1 0,0 0 0,-1 0 0,0 0 0,0 0 0,-1 1 0,0-1 0,0 1 0,0 0 0,-1 1 0,-1-1 0,1 1 0,-1 0 0,0 1 0,0 0 0,-15-8 0,5 5 0,-2 0 0,1 2 0,-1 1 0,1 0 0,-1 1 0,-25-2 0,2 3 0,-77 6 0,108-3 0,0 2 0,0 0 0,1 0 0,-1 1 0,-19 7 0,27-8 0,-1-1 0,1 1 0,-1 0 0,1 0 0,0 0 0,0 0 0,0 0 0,0 1 0,0 0 0,1-1 0,-1 1 0,1 0 0,0 0 0,-1 1 0,1-1 0,1 0 0,-1 1 0,0-1 0,1 1 0,-1 3 0,1-4 0,0 1 0,0-1 0,0-1 0,-1 1 0,1 0 0,-1 0 0,1 0 0,-1-1 0,0 1 0,0-1 0,-4 4 0,-31 24 0,-1 2 0,34-28 0,1-1 0,0 1 0,1 0 0,-1 0 0,0 0 0,1 0 0,0 1 0,0-1 0,1 1 0,-1-1 0,1 1 0,0-1 0,0 1 0,0 0 0,1 0 0,-1-1 0,1 1 0,1 0 0,0 5 0,0-4 0,1-1 0,-1 1 0,1-1 0,1 0 0,-1 0 0,1 0 0,0 0 0,0 0 0,0-1 0,1 1 0,0-1 0,0 0 0,0 0 0,0 0 0,9 5 0,3 2 0,0-2 0,1 0 0,0 0 0,1-2 0,0 0 0,0-1 0,0-1 0,22 3 0,-18-5 0,1 0 0,-1-2 0,1 0 0,0-2 0,-1 0 0,36-8 0,-54 9 0,0-1 0,0 0 0,0-1 0,0 1 0,-1-1 0,1 0 0,0 0 0,-1 0 0,1 0 0,-1 0 0,0-1 0,0 1 0,0-1 0,0 0 0,0 0 0,-1 0 0,4-6 0,-3 3 0,0 0 0,0 0 0,-1 0 0,0-1 0,0 1 0,-1-1 0,0 1 0,0-1 0,0-13 0,-1 5 0,0 0 0,-1 0 0,-1 0 0,0 0 0,-1 1 0,0-1 0,-1 1 0,-1-1 0,-8-16 0,9 24 0,1 1 0,-2-1 0,1 1 0,-1-1 0,0 1 0,0 1 0,-1-1 0,1 1 0,-1 0 0,-1 0 0,1 0 0,-1 1 0,1 0 0,-1 1 0,0-1 0,-1 1 0,1 0 0,0 1 0,-12-2 0,2 0 38,1 2 0,0 0 0,0 1 0,-1 1 0,1 0 0,0 1 0,-1 1 0,-18 5 0,30-6-99,0 0 0,-1 1 0,1 0 0,0 0 0,0 1 0,0-1 0,0 1 0,0 0 0,1 0 0,-1 1 0,1-1 0,0 1 0,0 0 0,0 0 0,0 1 0,1-1 0,0 1 0,0 0 1,0 0-1,1 0 0,-1 0 0,1 0 0,0 0 0,1 1 0,-1-1 0,1 1 0,-1 5 0,1 4-6765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437"/>
    </inkml:context>
    <inkml:brush xml:id="br0">
      <inkml:brushProperty name="width" value="0.05" units="cm"/>
      <inkml:brushProperty name="height" value="0.05" units="cm"/>
    </inkml:brush>
  </inkml:definitions>
  <inkml:trace contextRef="#ctx0" brushRef="#br0">0 46 24575,'92'-14'0,"18"6"0,160-6 0,-263 14 171,-12-2 0,-10-2-1872,15 4 1695,-20-3-6820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797"/>
    </inkml:context>
    <inkml:brush xml:id="br0">
      <inkml:brushProperty name="width" value="0.05" units="cm"/>
      <inkml:brushProperty name="height" value="0.05" units="cm"/>
    </inkml:brush>
  </inkml:definitions>
  <inkml:trace contextRef="#ctx0" brushRef="#br0">0 26 24575,'0'-1'0,"2"-21"0,2 19 0,4 14 0,-1 5 0,-1 1 0,-1-1 0,-1 1 0,0 0 0,3 31 0,-2-11 0,3 22 164,-5-33-419,1 0 0,1 0 0,1 0 1,1-1-1,11 26 0,-12-39-6571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3.140"/>
    </inkml:context>
    <inkml:brush xml:id="br0">
      <inkml:brushProperty name="width" value="0.05" units="cm"/>
      <inkml:brushProperty name="height" value="0.05" units="cm"/>
    </inkml:brush>
  </inkml:definitions>
  <inkml:trace contextRef="#ctx0" brushRef="#br0">417 8 24575,'0'-3'0,"-3"-1"0,-3 4 0,-5 6 0,-2 6 0,-3 7 0,-1 3 0,0 3 0,-1 3 0,0 4 0,1 1 0,-1-2 0,4-1 0,0-4 0,1-5 0,2-3 0,3-4-8191</inkml:trace>
  <inkml:trace contextRef="#ctx0" brushRef="#br0" timeOffset="1">8 25 24575,'-3'-3'0,"0"2"0,2 4 0,4 8 0,9 7 0,7 6 0,9 6 0,8 3 0,8 1 0,4 5 0,3 0 0,1-3 0,1-2 0,-9-6-8191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6.733"/>
    </inkml:context>
    <inkml:brush xml:id="br0">
      <inkml:brushProperty name="width" value="0.05" units="cm"/>
      <inkml:brushProperty name="height" value="0.05" units="cm"/>
    </inkml:brush>
  </inkml:definitions>
  <inkml:trace contextRef="#ctx0" brushRef="#br0">1 6 24575,'0'0'0,"0"-1"0,0 1 0,1-1 0,-1 1 0,0 0 0,1-1 0,-1 1 0,0 0 0,1 0 0,-1-1 0,0 1 0,1 0 0,-1 0 0,0-1 0,1 1 0,-1 0 0,1 0 0,-1 0 0,0 0 0,1 0 0,-1 0 0,1 0 0,-1 0 0,1 0 0,-1 0 0,0 0 0,1 0 0,-1 0 0,1 0 0,-1 0 0,1 0 0,-1 0 0,5 14 0,-6 24 0,1-37 0,-4 52 0,3 0 0,6 71 0,25 107 0,1 17 0,-21 39 0,-1-23 0,-3-187 0,22 106 0,-27-176 0,1-1 0,-1 0 0,1 0 0,0-1 0,1 1 0,-1 0 0,1-1 0,6 10 0,-6-12 0,-1-1 0,1 0 0,-1 1 0,1-1 0,0-1 0,0 1 0,-1 0 0,1-1 0,1 1 0,-1-1 0,0 0 0,0 0 0,0 0 0,1 0 0,-1-1 0,0 1 0,6-1 0,27 1 0,53-7 0,-17 0 0,1004 4-2816,-185 54 949,-1 29 681,-582-52 756,540 25 2910,-836-54-2118,1 1 104,-1-1 0,1-1 0,16-2 0,-29 3-433,1 0-1,-1 0 1,1 0 0,-1 0 0,1 0 0,-1 0 0,1 0 0,-1 0 0,1 0-1,0 0 1,-1-1 0,1 1 0,-1 0 0,1 0 0,-1-1 0,1 1-1,-1 0 1,0 0 0,1-1 0,-1 1 0,1-1 0,-1 1 0,0 0-1,1-1 1,-1 1 0,0-1 0,1 1 0,-1-1 0,0 1 0,0-1-1,1 1 1,-1-1 0,0 1 0,0-1 0,0 1 0,0-1 0,0 1-1,0-1 1,0 0 0,0 0 0,0 0-139,-1-1 0,0 0 0,0 1-1,0-1 1,-1 1 0,1 0 0,0-1 0,0 1 0,-1 0 0,-2-2-1,-15-10-6670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7.652"/>
    </inkml:context>
    <inkml:brush xml:id="br0">
      <inkml:brushProperty name="width" value="0.05" units="cm"/>
      <inkml:brushProperty name="height" value="0.05" units="cm"/>
    </inkml:brush>
  </inkml:definitions>
  <inkml:trace contextRef="#ctx0" brushRef="#br0">10 228 24575,'-5'-24'0,"4"23"0,0-1 0,1 1 0,-1-1 0,1 1 0,-1-1 0,1 1 0,0-1 0,-1 1 0,1-1 0,0 0 0,0 1 0,0-1 0,1 1 0,-1-1 0,0 0 0,0 1 0,1-1 0,-1 1 0,1-1 0,0 1 0,-1-1 0,1 1 0,0 0 0,1-2 0,1-1 0,1 0 0,0 0 0,0 1 0,0-1 0,0 1 0,0 0 0,0 1 0,1-1 0,0 1 0,4-2 0,55-17 0,-57 20 0,82-21-189,120-11 1,95 7-513,647 0-3392,4 50 2737,800 89-260,-553-29 1110,-1078-77 1605,157 11 3498,-262-14-4008,-19-4-567,1 0 1,-1 0-1,0 0 0,0 0 0,1 0 0,-1 1 0,0-1 1,0 0-1,0 0 0,0 0 0,1 0 0,-1 1 1,0-1-1,0 0 0,0 0 0,0 0 0,0 0 0,1 1 1,-1-1-1,0 0 0,0 0 0,0 1 0,0-1 1,0 0-1,0 0 0,0 0 0,0 1 0,0-1 1,0 0-1,0 0 0,0 1 0,0-1 0,0 0 0,0 1 1,-2 1 129,1 0 0,-1 0 0,1-1 0,-1 1 0,0 0 0,0 0 0,0-1 0,-3 3 0,-7 5 67,1 1-219,1 1 0,1-1 0,0 2 0,1-1 0,0 1 0,1 0 0,0 1 0,1 0 0,0 0 0,1 0 0,0 1 0,1-1 0,-2 17 0,-2 20 0,3 1 0,0 65 0,6-4 0,23 168 0,41 109 0,-41-255 0,4 14 0,35 251 0,-62-394 0,-1 0 0,1 0 0,-1 0 0,-1 1 0,1-1 0,-1 0 0,0 0 0,0 0 0,0 0 0,0 0 0,-1-1 0,0 1 0,0 0 0,-1-1 0,-3 6 0,3-6 0,-2 1 0,1-1 0,0 0 0,-1 0 0,0-1 0,0 1 0,0-1 0,0 0 0,0-1 0,-1 1 0,1-1 0,-12 3 0,-34 8 0,-1-2 0,-70 6 0,-107-4 0,-205-28-596,1-34-527,-383-75-635,243 34 973,383 62-3144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442"/>
    </inkml:context>
    <inkml:brush xml:id="br0">
      <inkml:brushProperty name="width" value="0.05" units="cm"/>
      <inkml:brushProperty name="height" value="0.05" units="cm"/>
    </inkml:brush>
  </inkml:definitions>
  <inkml:trace contextRef="#ctx0" brushRef="#br0">138 123 24575,'-50'-112'0,"50"111"0,-1 1 0,1-1 0,0 1 0,0-1 0,-1 1 0,1-1 0,0 1 0,-1-1 0,1 1 0,0-1 0,-1 1 0,1-1 0,-1 1 0,1-1 0,-1 1 0,1 0 0,-1-1 0,1 1 0,-1 0 0,1 0 0,-1-1 0,0 1 0,1 0 0,-1 0 0,1 0 0,-1 0 0,0-1 0,1 1 0,-2 0 0,1 1 0,0-1 0,0 1 0,0 0 0,0-1 0,0 1 0,1 0 0,-1 0 0,0-1 0,0 1 0,0 0 0,1 0 0,-1 0 0,1 0 0,-2 2 0,-15 42 0,16-42 0,-10 36 0,1 1 0,2-1 0,3 1 0,0 0 0,3 0 0,4 70 0,0-98 0,0 0 0,0 0 0,1 0 0,1 0 0,0 0 0,0-1 0,1 0 0,1 0 0,0 0 0,0-1 0,1 0 0,13 15 0,-17-21 0,1 0 0,1 0 0,-1-1 0,0 1 0,1-1 0,0 0 0,0 0 0,-1 0 0,2 0 0,-1-1 0,0 0 0,1 0 0,-1-1 0,1 1 0,-1-1 0,1-1 0,-1 1 0,1-1 0,0 0 0,-1 0 0,1 0 0,0-1 0,-1 0 0,1 0 0,-1 0 0,1-1 0,-1 0 0,10-4 0,-7 1 0,0 1 0,-1-1 0,0-1 0,0 1 0,0-1 0,0 0 0,-1-1 0,0 0 0,10-14 0,2-8 0,19-41 0,-14 24 0,-14 30 0,18-31 0,-25 43 0,0 1 0,1-1 0,0 1 0,0 0 0,0 0 0,0 0 0,0 0 0,1 0 0,5-2 0,-8 4 0,-1 1 0,1 0 0,0-1 0,0 1 0,0 0 0,0 0 0,0 0 0,-1 0 0,1 0 0,0 0 0,0 0 0,0 0 0,0 0 0,0 0 0,0 1 0,-1-1 0,1 0 0,0 1 0,0-1 0,0 0 0,-1 1 0,1-1 0,0 1 0,0-1 0,-1 1 0,1-1 0,-1 1 0,1 0 0,0-1 0,-1 1 0,1 0 0,-1 0 0,1-1 0,-1 1 0,0 0 0,1 1 0,13 34 0,-13-32 0,-1-3 0,8 28 0,1 0 0,2 0 0,22 43 0,-28-64 0,-1-1 0,1 0 0,0 0 0,1 0 0,-1-1 0,1 0 0,1 0 0,-1 0 0,1-1 0,0 0 0,0 0 0,1-1 0,-1 0 0,1 0 0,0-1 0,0 1 0,14 2 0,-15-4 0,0-1 0,0 0 0,0 0 0,0-1 0,0 0 0,0 0 0,0 0 0,0-1 0,0 0 0,-1 0 0,1-1 0,0 0 0,-1 0 0,1-1 0,-1 0 0,1 0 0,-1 0 0,0-1 0,-1 1 0,1-2 0,0 1 0,-1 0 0,0-1 0,0 0 0,-1-1 0,1 1 0,-1-1 0,0 1 0,-1-1 0,1 0 0,-1-1 0,3-8 0,-1 0 0,-1 0 0,-1-1 0,0 1 0,-1-1 0,-1 0 0,0 0 0,-1 0 0,-1 0 0,0 0 0,-1 1 0,-6-25 0,3 22 0,0 1 0,-1 0 0,-1 0 0,-1 0 0,0 1 0,-1 0 0,0 1 0,-2 0 0,-22-26 0,27 36 49,0-1 0,-1 1 0,1 0-1,-1 1 1,0 0 0,-12-5 0,17 8-74,0 0 1,0 0-1,0 1 1,0-1 0,0 1-1,0-1 1,0 1 0,0 0-1,0 0 1,0 0-1,0 0 1,0 0 0,-3 1-1,4 0-29,-1 0-1,1-1 0,0 1 1,0 0-1,0-1 1,0 1-1,0 0 0,0 0 1,1 0-1,-1 0 1,0 0-1,0 0 0,1 0 1,-1 0-1,0 0 0,1 0 1,-1 0-1,1 1 1,0-1-1,-1 0 0,1 0 1,0 0-1,0 1 1,-1 1-1,1 11-6771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770"/>
    </inkml:context>
    <inkml:brush xml:id="br0">
      <inkml:brushProperty name="width" value="0.05" units="cm"/>
      <inkml:brushProperty name="height" value="0.05" units="cm"/>
    </inkml:brush>
  </inkml:definitions>
  <inkml:trace contextRef="#ctx0" brushRef="#br0">1 31 24575,'0'-3'0,"0"-4"0,0-4 0,0 4 0,0 5 0,0 6 0,0 8 0,0 8 0,0 6 0,0 8 0,0 3 0,3 5 0,1 0 0,2-3 0,1-6 0,-1-6 0,1-7 0,-1-7-8191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096"/>
    </inkml:context>
    <inkml:brush xml:id="br0">
      <inkml:brushProperty name="width" value="0.05" units="cm"/>
      <inkml:brushProperty name="height" value="0.05" units="cm"/>
    </inkml:brush>
  </inkml:definitions>
  <inkml:trace contextRef="#ctx0" brushRef="#br0">1 39 24575,'0'-6'0,"0"-8"0,0 2 0,0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437"/>
    </inkml:context>
    <inkml:brush xml:id="br0">
      <inkml:brushProperty name="width" value="0.05" units="cm"/>
      <inkml:brushProperty name="height" value="0.05" units="cm"/>
    </inkml:brush>
  </inkml:definitions>
  <inkml:trace contextRef="#ctx0" brushRef="#br0">1 0 24575,'28'26'0,"-21"-21"0,-1 0 0,0 1 0,0-1 0,-1 1 0,7 10 0,-4-1 0,0 1 0,-1 0 0,-1 0 0,-1 0 0,-1 1 0,5 31 0,-7-38 0,-2-10 0,0 1 0,0 0 0,0 0 0,1-1 0,-1 1 0,0 0 0,0 0 0,0 0 0,1-1 0,-1 1 0,0 0 0,1-1 0,-1 1 0,1 0 0,-1-1 0,1 1 0,-1 0 0,1-1 0,-1 1 0,1-1 0,0 1 0,-1-1 0,1 1 0,0-1 0,-1 0 0,1 1 0,0-1 0,-1 0 0,1 1 0,0-1 0,0 0 0,0 0 0,-1 0 0,1 0 0,0 0 0,0 0 0,0 0 0,-1 0 0,1 0 0,0 0 0,0 0 0,-1 0 0,1-1 0,0 1 0,0 0 0,-1 0 0,1-1 0,0 1 0,-1-1 0,1 1 0,0-1 0,6-3 0,-1 0 0,0-1 0,0 0 0,6-6 0,-10 9 0,29-27 0,-6 4 0,44-34 0,-61 54 0,-1 0 0,2 0 0,-1 0 0,0 1 0,1 0 0,0 0 0,0 1 0,0 1 0,0-1 0,17-1 0,-24 4 0,1 0 0,-1 1 0,1-1 0,-1 1 0,1-1 0,-1 1 0,0 0 0,1 0 0,-1 0 0,0 0 0,0 0 0,1 0 0,-1 1 0,0-1 0,0 1 0,-1 0 0,1-1 0,0 1 0,0 0 0,-1 0 0,1 0 0,-1 0 0,0 0 0,0 0 0,2 4 0,3 8 0,0 0 0,-1 0 0,3 18 0,-1-9 0,1 2-682,20 40-1,-20-48-6143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721"/>
    </inkml:context>
    <inkml:brush xml:id="br0">
      <inkml:brushProperty name="width" value="0.05" units="cm"/>
      <inkml:brushProperty name="height" value="0.05" units="cm"/>
    </inkml:brush>
  </inkml:definitions>
  <inkml:trace contextRef="#ctx0" brushRef="#br0">43 82 24575,'-2'-2'0,"0"0"0,0 1 0,-1 0 0,1-1 0,0 1 0,0 0 0,-1 0 0,1 1 0,-1-1 0,1 0 0,-5 0 0,-3-1 0,71-10 0,15 5 0,-39 5 0,0-2 0,64-14 0,-97 17 0,-1 0 0,0-1 0,1 0 0,-1 1 0,0-1 0,0 0 0,6-5 0,-4 3 0,-4 4 0,-1 0 0,0 0 0,0 0 0,0 0 0,1 0 0,-1 0 0,0 0 0,0 0 0,0 0 0,0 0 0,1 0 0,-1 0 0,0 0 0,0 0 0,0 1 0,0-1 0,1 0 0,-1 0 0,0 0 0,0 0 0,0 0 0,0 0 0,0 1 0,0-1 0,1 0 0,-1 0 0,0 0 0,0 0 0,0 1 0,0-1 0,0 0 0,0 0 0,0 0 0,0 1 0,0-1 0,0 0 0,0 0 0,0 0 0,0 1 0,0-1 0,0 0 0,0 0 0,0 0 0,0 1 0,0-1 0,0 0 0,0 0 0,0 0 0,-1 1 0,1 14 0,0-14 0,-1 35 0,-2 187 0,5-198-1365,2-7-5461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776"/>
    </inkml:context>
    <inkml:brush xml:id="br0">
      <inkml:brushProperty name="width" value="0.05" units="cm"/>
      <inkml:brushProperty name="height" value="0.05" units="cm"/>
    </inkml:brush>
  </inkml:definitions>
  <inkml:trace contextRef="#ctx0" brushRef="#br0">222 171 24575,'4'-4'0,"4"-4"0,0 0 0,-1 0 0,0-1 0,0 1 0,6-12 0,-12 18 0,0 0 0,-1 0 0,1 1 0,0-1 0,-1 0 0,1 0 0,-1 0 0,1 0 0,-1 0 0,0 0 0,0 0 0,0 0 0,0 0 0,0 0 0,0 1 0,0-1 0,-1 0 0,1 0 0,-1 0 0,1 0 0,-1 0 0,0 0 0,0 1 0,0-1 0,0 0 0,0 1 0,0-1 0,0 1 0,-1-1 0,1 1 0,0-1 0,-1 1 0,1 0 0,-1 0 0,0 0 0,-2-2 0,-6-3 0,-1 1 0,0 0 0,-1 0 0,1 1 0,-1 0 0,-18-2 0,22 4 0,-1 1 0,0 0 0,0 0 0,-1 1 0,1 0 0,0 1 0,0 0 0,0 0 0,-12 4 0,18-4 0,0 0 0,-1 1 0,1-1 0,0 1 0,0 0 0,0 0 0,0 0 0,1 0 0,-1 0 0,0 0 0,1 1 0,0 0 0,-1-1 0,1 1 0,0 0 0,0 0 0,1 0 0,-3 4 0,3-2 0,-1 1 0,1-1 0,0 0 0,0 1 0,1-1 0,0 0 0,-1 1 0,2-1 0,-1 1 0,3 9 0,0-3 0,0 1 0,1-1 0,1 0 0,0 0 0,1-1 0,0 1 0,0-1 0,1-1 0,11 13 0,-15-20 0,0 1 0,0-1 0,0 0 0,1 0 0,0 0 0,-1 0 0,1 0 0,0-1 0,0 0 0,9 4 0,-10-6 0,-1 1 0,1-1 0,0 0 0,-1 0 0,1 0 0,0 0 0,0 0 0,-1-1 0,1 1 0,0-1 0,-1 1 0,1-1 0,0 0 0,-1 0 0,1-1 0,-1 1 0,0 0 0,1-1 0,2-2 0,8-6 0,-2-1 0,15-16 0,-16 17 0,-1-1 0,2 2 0,12-11 0,-22 20 0,0-1 0,0 0 0,-1 1 0,1-1 0,0 0 0,0 1 0,0-1 0,0 1 0,0-1 0,0 1 0,0 0 0,0-1 0,0 1 0,0 0 0,0 0 0,0 0 0,0 0 0,0 0 0,0 0 0,0 0 0,0 0 0,0 0 0,0 0 0,0 1 0,0-1 0,0 0 0,0 1 0,0-1 0,0 0 0,0 1 0,0-1 0,0 1 0,-1 0 0,1-1 0,0 1 0,0 0 0,-1-1 0,1 1 0,0 0 0,-1 0 0,1 0 0,0 0 0,-1 0 0,1 0 0,-1 1 0,3 5 0,0 0 0,-1 1 0,0 0 0,1 15 0,-2-16 0,45 360 0,-42-339 0,-1-13 0,0 1 0,-1 0 0,-1-1 0,-1 1 0,0-1 0,-5 31 0,5-43 0,-1-1 0,0 0 0,1 1 0,-1-1 0,0 0 0,0 0 0,0 1 0,-1-1 0,1 0 0,0 0 0,-1 0 0,0 0 0,1-1 0,-1 1 0,0 0 0,0-1 0,0 1 0,0-1 0,0 0 0,-2 2 0,1-2 0,-1 0 0,1-1 0,0 1 0,-1-1 0,1 1 0,0-1 0,-1 0 0,1 0 0,0-1 0,-1 1 0,1-1 0,0 1 0,-4-2 0,-3-1 0,1-1 0,-1 0 0,1-1 0,0 0 0,0 0 0,0-1 0,1 0 0,-11-10 0,7 4 0,2-1 0,0 1 0,0-2 0,1 1 0,1-1 0,0-1 0,1 1 0,-9-25 0,12 27 0,0-1 0,1-1 0,0 1 0,1 0 0,1 0 0,0-1 0,1 1 0,0-1 0,1 1 0,4-24 0,-3 30 22,0 1-1,0 0 0,1 0 1,0-1-1,0 2 0,0-1 1,1 0-1,-1 1 0,1-1 1,1 1-1,-1 0 0,1 1 1,0-1-1,0 1 0,11-7 1,-7 5-193,0 1 0,1 1 1,0 0-1,0 0 0,0 1 1,0 0-1,1 0 0,-1 2 1,13-2-1,1 2-6655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0.181"/>
    </inkml:context>
    <inkml:brush xml:id="br0">
      <inkml:brushProperty name="width" value="0.05" units="cm"/>
      <inkml:brushProperty name="height" value="0.05" units="cm"/>
    </inkml:brush>
  </inkml:definitions>
  <inkml:trace contextRef="#ctx0" brushRef="#br0">384 185 24575,'10'-10'0,"36"-40"0,-42 44 0,0 1 0,0 0 0,0-1 0,-1 0 0,0 0 0,0 0 0,3-10 0,-6 14 0,1 0 0,-1 0 0,0 0 0,0 0 0,0 0 0,0 1 0,-1-1 0,1 0 0,0 0 0,-1 0 0,1 0 0,-1 1 0,0-1 0,0 0 0,1 1 0,-1-1 0,0 0 0,0 1 0,-1-1 0,1 1 0,0-1 0,0 1 0,-1 0 0,1 0 0,-1-1 0,1 1 0,-1 0 0,1 0 0,-1 1 0,0-1 0,0 0 0,-1 0 0,-6-3 0,0 1 0,0 0 0,0 1 0,0 0 0,-11 0 0,-3 0 0,0 2 0,0 0 0,0 2 0,0 0 0,0 2 0,0 1 0,0 0 0,-37 16 0,55-20 0,1 1 0,0 0 0,-1 1 0,1-1 0,0 1 0,0 0 0,0 0 0,1 0 0,-1 0 0,-4 5 0,8-6 0,-1-1 0,0 0 0,0 1 0,1-1 0,-1 0 0,1 1 0,-1-1 0,1 1 0,0-1 0,-1 1 0,1-1 0,0 1 0,0-1 0,0 1 0,0-1 0,0 1 0,0-1 0,1 1 0,-1-1 0,0 1 0,1-1 0,-1 0 0,1 1 0,0-1 0,-1 1 0,1-1 0,0 0 0,0 0 0,0 1 0,0-1 0,0 0 0,0 0 0,0 0 0,0 0 0,0 0 0,2 1 0,21 15 0,0 0 0,1-1 0,1-2 0,36 15 0,43 25 0,-92-46 0,0 1 0,-1 0 0,0 1 0,0 0 0,16 18 0,-24-22 0,0-1 0,0 0 0,-1 1 0,1 0 0,-1 0 0,0 0 0,-1 0 0,1 0 0,-1 1 0,-1-1 0,1 1 0,-1-1 0,0 1 0,-1 0 0,1 8 0,-2-10 0,1 0 0,-1 0 0,0 0 0,-1-1 0,1 1 0,-1 0 0,0 0 0,0-1 0,0 1 0,-1-1 0,1 0 0,-1 0 0,0 0 0,0 0 0,-1 0 0,1-1 0,-1 1 0,0-1 0,0 0 0,-8 5 0,1-2 0,0-1 0,-1 0 0,0-1 0,0 0 0,0-1 0,-1-1 0,1 1 0,-1-2 0,1 0 0,-1 0 0,-18-3 0,5 0 0,0-1 0,1-2 0,0 0 0,-41-15 0,-4-11-1365,43 16-5461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1.404"/>
    </inkml:context>
    <inkml:brush xml:id="br0">
      <inkml:brushProperty name="width" value="0.05" units="cm"/>
      <inkml:brushProperty name="height" value="0.05" units="cm"/>
    </inkml:brush>
  </inkml:definitions>
  <inkml:trace contextRef="#ctx0" brushRef="#br0">779 19 24575,'3'0'0,"1"-1"0,0 0 0,-1 1 0,1-1 0,0-1 0,-1 1 0,5-3 0,-5 3 0,0-1 0,0 1 0,1 0 0,-1 0 0,0 0 0,1 0 0,5 0 0,-7 4 0,-7 3 0,-7 5 0,-51 32 0,-2-3 0,-74 33 0,-146 51 0,135-61 0,139-58 0,-8 2 0,1 1 0,1 1 0,-34 22 0,51-30 14,-1-1 0,0 1-1,0-1 1,0 1 0,1 0-1,-1 0 1,0-1-1,1 1 1,-1 0 0,1 0-1,-1 0 1,1 0 0,-1 0-1,1-1 1,0 1 0,0 0-1,-1 0 1,1 0 0,0 0-1,0 0 1,0 0 0,0 0-1,0 0 1,0 2 0,0-2-71,1 0 0,-1-1 0,1 1 0,-1 0 0,0-1 0,1 1 0,0 0 0,-1-1 1,1 1-1,-1-1 0,1 1 0,0-1 0,-1 1 0,1-1 0,0 1 0,-1-1 0,1 0 1,0 1-1,0-1 0,-1 0 0,1 0 0,0 1 0,0-1 0,0 0 0,-1 0 1,1 0-1,0 0 0,0 0 0,1 0 0,7-2-6769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2.330"/>
    </inkml:context>
    <inkml:brush xml:id="br0">
      <inkml:brushProperty name="width" value="0.05" units="cm"/>
      <inkml:brushProperty name="height" value="0.05" units="cm"/>
    </inkml:brush>
  </inkml:definitions>
  <inkml:trace contextRef="#ctx0" brushRef="#br0">0 400 24575,'1'4'0,"-1"-1"0,1 0 0,0 0 0,0 0 0,0 1 0,0-1 0,1 0 0,-1 0 0,1 0 0,0-1 0,-1 1 0,1 0 0,1-1 0,-1 1 0,0-1 0,0 0 0,1 1 0,0-1 0,-1-1 0,5 3 0,8 6 0,0-2 0,26 11 0,-27-13 0,56 25 0,163 77 0,-165-73 0,86 61 0,-109-64 0,-15-9 0,1-2 0,62 32 0,-92-53 0,0 1 0,-1-1 0,1 0 0,0 0 0,0 0 0,-1 0 0,1 0 0,0 0 0,-1 0 0,1 0 0,0 0 0,0 0 0,-1 0 0,1-1 0,0 1 0,0 0 0,-1 0 0,1-1 0,0 1 0,-1-1 0,1 1 0,-1 0 0,1-1 0,-1 1 0,1-1 0,0 1 0,-1-1 0,0 0 0,1 1 0,-1-1 0,1 1 0,-1-1 0,0 0 0,1 1 0,-1-1 0,0 0 0,0 1 0,1-1 0,-1 0 0,0-1 0,8-40 0,-6 27 0,7-14 0,0 1 0,2 0 0,1 1 0,1 0 0,2 1 0,30-43 0,-24 41 0,0 1 0,2 1 0,30-26 0,-36 37 0,0 2 0,1 0 0,0 1 0,1 0 0,1 2 0,21-9 0,-40 19 0,0 0 0,0 0 0,0 0 0,0-1 0,0 1 0,-1 0 0,1-1 0,0 1 0,0-1 0,0 1 0,-1 0 0,1-1 0,0 0 0,-1 1 0,1-1 0,0 1 0,-1-1 0,1 0 0,-1 1 0,1-1 0,-1 0 0,1 0 0,-1 0 0,0 1 0,1-1 0,-1 0 0,0 0 0,0 0 0,1 0 0,-1 0 0,0 1 0,0-1 0,0-2 0,-1 1 0,0 0 0,0 0 0,-1 0 0,1 0 0,0 0 0,-1 0 0,1 0 0,-1 1 0,0-1 0,0 1 0,0-1 0,-2-1 0,-48-31 0,-93-43 0,39 22 0,-9-2 0,-29-16 0,132 65 120,-12-7 55,23 15-230,1 0-1,-1-1 1,0 1 0,0 0-1,0 0 1,0 0 0,1 0-1,-1 0 1,0 0 0,0 0-1,0 0 1,0 0 0,1 0-1,-1 1 1,0-1 0,0 0-1,1 1 1,-1-1 0,0 0-1,0 1 1,1-1 0,-1 1-1,0-1 1,1 1 0,-1-1-1,0 1 1,1 0 0,-1-1-1,0 2 1,-5 7-6771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3.346"/>
    </inkml:context>
    <inkml:brush xml:id="br0">
      <inkml:brushProperty name="width" value="0.05" units="cm"/>
      <inkml:brushProperty name="height" value="0.05" units="cm"/>
    </inkml:brush>
  </inkml:definitions>
  <inkml:trace contextRef="#ctx0" brushRef="#br0">1 34 24575,'0'-1'0,"0"-1"0,0 1 0,1 0 0,-1 0 0,0-1 0,0 1 0,1 0 0,-1 0 0,1-1 0,0 1 0,-1 0 0,1 0 0,0 0 0,-1 0 0,1 0 0,0 0 0,0 0 0,0 0 0,0 0 0,0 0 0,0 0 0,0 1 0,0-1 0,1 0 0,-1 1 0,0-1 0,0 1 0,0-1 0,1 1 0,2-1 0,4 0 0,0 0 0,1 0 0,15 1 0,-16 0 0,255 7 0,-91 0 0,553 8-602,320 10-1305,-2 26 776,-976-47 1255,76 8 606,-118-7-274,-21-1 749,-11 1-745,-13 2-93,19-7-219,-12 4-111,0 0 1,0 0 0,1 1-1,-17 10 1,25-13-40,0 1-1,0 0 1,0 0 0,1 1 0,0-1 0,0 0-1,0 1 1,0 0 0,0 0 0,1 0 0,-1 0-1,1 0 1,0 0 0,1 1 0,-1-1-1,-1 8 1,0 3 2,1 0 0,0 0 0,1 1 0,2 29 0,13 63 0,-7-60 0,37 242 0,44 425 0,-84-360 0,-5-353 0,1 0 0,0 0 0,0 0 0,1 0 0,-1 0 0,0 0 0,1 0 0,-1 0 0,1 0 0,-1 0 0,1 0 0,0 0 0,0 0 0,0-1 0,0 1 0,0 0 0,2 1 0,-2-2 0,1 1 0,0-1 0,0 0 0,0 0 0,0-1 0,0 1 0,0 0 0,0-1 0,0 1 0,0-1 0,0 1 0,0-1 0,0 0 0,0 0 0,0 0 0,0 0 0,3-1 0,213-25 0,100 23 27,1 28-96,-227-16-3,269 27-188,314 22-49,-657-57 299,25 1-5,-40-2 26,0 0 0,-1 0-1,1-1 1,-1 1 0,1-1-1,0 1 1,-1-1 0,1 0-1,-1 0 1,0 0 0,1 0-1,2-2 1,-5 2-3,0 1 0,0-1 0,1 1 0,-1 0-1,0-1 1,0 1 0,0-1 0,0 1 0,0-1 0,0 1 0,1 0 0,-1-1 0,0 1-1,0-1 1,0 1 0,-1-1 0,1 1 0,0-1 0,0 1 0,0 0 0,0-1 0,0 1-1,0-1 1,-1 1 0,1-1 0,0 1 0,0 0 0,0-1 0,-1 1 0,1 0 0,0-1-1,-1 1 1,1 0 0,0-1 0,-1 1 0,1 0 0,0 0 0,-1-1 0,1 1 0,-1 0-1,1 0 1,-1-1 0,-22-12 215,21 12-216,-14-8-1372,1 1-5461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8.206"/>
    </inkml:context>
    <inkml:brush xml:id="br0">
      <inkml:brushProperty name="width" value="0.05" units="cm"/>
      <inkml:brushProperty name="height" value="0.05" units="cm"/>
    </inkml:brush>
  </inkml:definitions>
  <inkml:trace contextRef="#ctx0" brushRef="#br0">128 184 24575,'-14'6'0,"14"-6"0,-1 1 0,0-1 0,0 1 0,1-1 0,-1 1 0,0-1 0,0 0 0,1 1 0,-1-1 0,0 0 0,0 0 0,0 1 0,0-1 0,1 0 0,-1 0 0,0 0 0,-1 0 0,2 0 0,0-1 0,0 1 0,0 0 0,0-1 0,0 1 0,0 0 0,0 0 0,0-1 0,0 1 0,0 0 0,0 0 0,1-1 0,-1 1 0,0 0 0,0 0 0,0 0 0,0-1 0,0 1 0,1 0 0,-1 0 0,0 0 0,0-1 0,0 1 0,1 0 0,-1 0 0,0 0 0,0 0 0,1 0 0,-1 0 0,0-1 0,0 1 0,1 0 0,-1 0 0,0 0 0,0 0 0,1 0 0,13-7 0,141-38 0,163-26 0,-237 54 0,-15 3 0,-24 3 0,1 3 0,82-6 0,-118 16 0,-15 3 0,-17 5 0,-82 24 0,0-5 0,-2-4 0,-202 18 0,300-42 0,7 0 0,0 0 0,0 0 0,0-1 0,0 0 0,0 0 0,0 0 0,0 0 0,0-1 0,0 0 0,0 1 0,0-1 0,1-1 0,-5-1 0,8 3 0,0 0 0,-1 0 0,1 0 0,0 0 0,0 0 0,0-1 0,0 1 0,0 0 0,0 0 0,0 0 0,0 0 0,0 0 0,0-1 0,-1 1 0,1 0 0,0 0 0,0 0 0,0 0 0,0-1 0,0 1 0,0 0 0,0 0 0,0 0 0,0-1 0,0 1 0,1 0 0,-1 0 0,0 0 0,0 0 0,0 0 0,0-1 0,0 1 0,0 0 0,0 0 0,0 0 0,0 0 0,0 0 0,1-1 0,-1 1 0,0 0 0,0 0 0,11-7 0,13-3 0,-23 10 0,80-25 0,0 4 0,89-10 0,-161 29 0,95-12 0,-87 13 0,0 0 0,-1 1 0,1 1 0,18 3 0,-34-4 0,0 0 0,0 0 0,0 0 0,0 0 0,0 0 0,0 0 0,0 1 0,0-1 0,-1 0 0,1 1 0,0-1 0,0 0 0,0 1 0,0-1 0,0 1 0,0 0 0,-1-1 0,1 1 0,0-1 0,-1 1 0,1 0 0,0 0 0,-1-1 0,1 1 0,-1 0 0,1 0 0,-1 0 0,1 0 0,-1 0 0,0 0 0,1 1 0,-2-1 0,1 1 0,-1-1 0,1 0 0,-1 1 0,0-1 0,0 0 0,0 1 0,0-1 0,0 0 0,0 0 0,0 0 0,0 0 0,-1 0 0,1 0 0,0 0 0,0 0 0,-1-1 0,1 1 0,-1 0 0,-1 0 0,-32 13 0,-1 0 0,-54 11 0,-77 9 0,-143 6 0,303-40 0,7-2 0,12-3 0,23-6 0,81-10 0,150-7 0,-130 16 0,-130 12 0,1-1 0,0 0 0,-1 1 0,1 0 0,12 1 0,-19-1 0,1 0 0,-1 0 0,0 0 0,1 0 0,-1 0 0,0 0 0,0 0 0,1 0 0,-1 0 0,0 0 0,1 0 0,-1 0 0,0 0 0,0 1 0,1-1 0,-1 0 0,0 0 0,1 0 0,-1 0 0,0 1 0,0-1 0,0 0 0,1 0 0,-1 0 0,0 1 0,0-1 0,0 0 0,0 1 0,1-1 0,-1 0 0,0 0 0,0 1 0,0-1 0,0 0 0,0 0 0,0 1 0,0-1 0,0 0 0,0 1 0,0-1 0,0 0 0,0 1 0,0-1 0,0 0 0,0 0 0,0 1 0,0-1 0,0 0 0,0 1 0,0-1 0,-1 0 0,1 0 0,0 1 0,0-1 0,0 0 0,0 0 0,-1 1 0,1-1 0,0 0 0,0 0 0,-1 0 0,1 1 0,0-1 0,0 0 0,-1 0 0,1 0 0,-20 13 0,-23 4 0,-1-2 0,-1-2 0,-66 10 0,60-13 0,-7 2 0,0-3 0,-89 2 0,146-13 0,8-1 0,15-4 0,216-34 0,5 19 0,-189 18 0,-13 1 0,5-1 0,0 1 0,63 6 0,-78 5 0,-31-8 0,1 0 0,-1 0 0,0 0 0,1 0 0,-1 0 0,1 0 0,-1 0 0,0 1 0,1-1 0,-1 0 0,0 0 0,1 1 0,-1-1 0,0 0 0,1 0 0,-1 1 0,0-1 0,1 0 0,-1 1 0,0-1 0,0 0 0,0 1 0,1-1 0,-1 1 0,0-1 0,0 0 0,0 1 0,0-1 0,0 1 0,0-1 0,0 0 0,1 1 0,-1-1 0,0 1 0,-1-1 0,1 1 0,0-1 0,0 0 0,0 1 0,0-1 0,0 1 0,0-1 0,0 0 0,-1 1 0,1-1 0,0 0 0,0 1 0,-1-1 0,1 1 0,0-1 0,0 0 0,-1 0 0,1 1 0,0-1 0,-1 0 0,1 0 0,0 1 0,-1-1 0,1 0 0,-1 0 0,1 0 0,0 1 0,-1-1 0,1 0 0,-1 0 0,0 0 0,-9 5 0,-1 1 0,0-2 0,0 0 0,-24 6 0,-54 5 0,49-10 0,-109 16 0,-2-6 0,-247-9 0,387-6 0,1-1 0,0 0 0,-17-4 0,27 5 0,0 0 0,-1 0 0,1 0 0,0 0 0,0 0 0,0 0 0,0 0 0,0 0 0,-1 0 0,1 0 0,0 0 0,0 0 0,0 0 0,0 0 0,-1 0 0,1-1 0,0 1 0,0 0 0,0 0 0,0 0 0,0 0 0,0 0 0,-1 0 0,1 0 0,0 0 0,0-1 0,0 1 0,0 0 0,0 0 0,0 0 0,0 0 0,0 0 0,0 0 0,0-1 0,0 1 0,-1 0 0,1 0 0,0 0 0,0 0 0,0-1 0,0 1 0,0 0 0,0 0 0,0 0 0,0 0 0,0 0 0,1-1 0,-1 1 0,9-5 0,15-2 0,60-8 0,114-7 0,87 12 0,-240 9 0,-12 0 0,0 1 0,41 6 0,-74-7 0,1 1 0,0 0 0,0 0 0,-1 1 0,1-1 0,0 0 0,0 0 0,-1 0 0,1 0 0,0 1 0,0-1 0,-1 0 0,1 0 0,0 1 0,-1-1 0,1 1 0,-1-1 0,1 1 0,0-1 0,-1 1 0,1-1 0,0 1 0,-2 0 0,1 0 0,0-1 0,-1 1 0,1-1 0,0 1 0,-1-1 0,1 1 0,-1-1 0,1 1 0,-1-1 0,1 0 0,-1 1 0,1-1 0,-1 0 0,0 1 0,1-1 0,-1 0 0,1 0 0,-2 1 0,-37 11 0,-256 38 0,-5-24 0,232-21 0,34-2 0,-76 3 0,98-8 0,14 0 0,20-4 0,395-28 0,-367 32 0,-1 0 0,134-3 0,-138 5 0,0 3 0,45 9 0,-84-12 0,1 1 0,-1 1 0,0-1 0,1 1 0,-1 1 0,0-1 0,10 6 0,-16-8 0,0 0 0,1 1 0,-1-1 0,0 0 0,1 0 0,-1 1 0,0-1 0,1 0 0,-1 1 0,0-1 0,0 0 0,0 1 0,1-1 0,-1 0 0,0 1 0,0-1 0,0 0 0,0 1 0,1-1 0,-1 1 0,0-1 0,0 0 0,0 1 0,0-1 0,0 1 0,0-1 0,0 1 0,0-1 0,0 0 0,-1 1 0,1 0 0,-11 9 0,-20 3 0,-24 0 0,0-1 0,-111 6 0,101-12 0,-415 16 0,636-17 0,358 46 0,-500-49 0,-1-1 0,-1 1 0,0 0 0,0 1 0,0 0 0,14 7 0,-25-10 0,-1 0 0,0 0 0,1 0 0,-1 0 0,0 1 0,1-1 0,-1 0 0,0 0 0,1 0 0,-1 0 0,0 0 0,1 1 0,-1-1 0,0 0 0,0 0 0,1 0 0,-1 1 0,0-1 0,0 0 0,0 0 0,1 1 0,-1-1 0,0 0 0,0 1 0,0-1 0,0 0 0,1 1 0,-1-1 0,0 0 0,0 1 0,0-1 0,0 0 0,0 1 0,0-1 0,0 0 0,0 1 0,0-1 0,0 0 0,0 1 0,-14 5 0,-24-1 0,-63-2 0,1-5 0,0-4 0,-165-32 0,263 37 0,-3 0 0,-1 0 0,1 0 0,0-1 0,-1 1 0,-9-6 0,15 7 0,0 0 0,0 0 0,-1 0 0,1 0 0,0 0 0,0 0 0,0 0 0,0-1 0,0 1 0,0 0 0,0 0 0,-1 0 0,1 0 0,0 0 0,0 0 0,0 0 0,0 0 0,0 0 0,0-1 0,0 1 0,0 0 0,0 0 0,0 0 0,-1 0 0,1 0 0,0 0 0,0-1 0,0 1 0,0 0 0,0 0 0,0 0 0,0 0 0,0 0 0,0 0 0,0-1 0,0 1 0,0 0 0,0 0 0,0 0 0,0 0 0,1 0 0,-1 0 0,0-1 0,0 1 0,0 0 0,0 0 0,8-3 0,11 0 0,20 2 0,0 2 0,0 2 0,-1 2 0,1 1 0,-1 2 0,0 1 0,53 22 0,-90-31 0,0 0 0,0 0 0,0 1 0,1-1 0,-1 0 0,0 1 0,0-1 0,0 1 0,0 0 0,0-1 0,0 1 0,0 0 0,0-1 0,-1 1 0,1 0 0,0 0 0,0 0 0,1 1 0,-3-1 0,1 0 0,-1-1 0,1 1 0,0-1 0,-1 0 0,1 1 0,-1-1 0,1 1 0,-1-1 0,1 0 0,-1 1 0,1-1 0,-1 0 0,1 1 0,-1-1 0,0 0 0,1 0 0,-1 0 0,0 1 0,1-1 0,-1 0 0,1 0 0,-2 0 0,-49 4 0,-236-36 0,279 31 0,0 0 0,0-1 0,-11-4 0,19 6 0,0 0 0,0 0 0,0 0 0,0 0 0,1-1 0,-1 1 0,0 0 0,0 0 0,0 0 0,0 0 0,0 0 0,0 0 0,0 0 0,0 0 0,0 0 0,0 0 0,0-1 0,0 1 0,0 0 0,0 0 0,0 0 0,0 0 0,0 0 0,0 0 0,0 0 0,0 0 0,0-1 0,0 1 0,0 0 0,0 0 0,0 0 0,0 0 0,0 0 0,0 0 0,0 0 0,0 0 0,0 0 0,-1-1 0,1 1 0,0 0 0,0 0 0,0 0 0,0 0 0,0 0 0,0 0 0,0 0 0,0 0 0,0 0 0,0 0 0,-1 0 0,1 0 0,0 0 0,0 0 0,0 0 0,0 0 0,0 0 0,0 0 0,0 0 0,0 0 0,-1 0 0,1 0 0,0 0 0,0 0 0,0 0 0,0 0 0,0 0 0,0 0 0,0 0 0,0 0 0,11-1 0,17 3 0,29 9 0,0 4 0,70 26 0,103 60 0,-224-99 0,-4-1 0,1 0 0,-1 0 0,0 0 0,0 0 0,0 0 0,0 0 0,0 1 0,0-1 0,0 1 0,0-1 0,0 1 0,-1 0 0,3 3 0,-30-18 0,24 12 0,1-1 0,-1 1 0,0-1 0,1 0 0,-1 0 0,1 1 0,0-1 0,0 0 0,0 0 0,0 0 0,0 0 0,0-1 0,0 1 0,0 0 0,1 0 0,-1-1 0,1 1 0,0 0 0,0 0 0,0-1 0,0 1 0,0 0 0,0-1 0,0 1 0,1 0 0,-1 0 0,1-1 0,0 1 0,0 0 0,1-3 0,3-6 0,1 0 0,1 0 0,-1 0 0,12-12 0,-13 16 0,73-87 0,-65 81 0,0 1 0,0 0 0,1 1 0,27-17 0,-40 27 0,-1 1 0,1 0 0,0-1 0,-1 1 0,1 0 0,0-1 0,-1 1 0,1 0 0,0-1 0,-1 1 0,1 0 0,0 0 0,0 0 0,-1 0 0,1 0 0,0 0 0,0 0 0,-1 0 0,1 0 0,0 0 0,1 1 0,-2-1 0,1 1 0,-1-1 0,0 1 0,1-1 0,-1 1 0,0-1 0,1 1 0,-1-1 0,0 1 0,0-1 0,0 1 0,0-1 0,1 1 0,-1 0 0,0-1 0,0 1 0,0-1 0,0 1 0,0-1 0,0 2 0,-10 35 0,9-34 0,-52 120 0,37-91 0,2 0 0,1 0 0,-12 49 0,24-72 0,3-8 0,9-14 0,11-25 0,24-54 0,-21 39 0,36-54 0,-158 286 0,89-165 0,0 1 0,-9 26 0,17-41 0,0 0 0,0 0 0,0 0 0,0 0 0,0 0 0,0 0 0,0 0 0,0 0 0,0 1 0,1-1 0,-1 0 0,0 0 0,0 0 0,0 0 0,0 0 0,0 0 0,0 0 0,0 0 0,0 0 0,0 0 0,0 0 0,0 0 0,0 0 0,0 0 0,0 0 0,0 0 0,0 0 0,0 1 0,0-1 0,0 0 0,0 0 0,0 0 0,0 0 0,0 0 0,0 0 0,10-13 0,9-20 0,111-195 0,-118 210 0,-12 18 0,0 0 0,0 0 0,0 0 0,0 0 0,0 1 0,0-1 0,0 0 0,0 0 0,0 0 0,0 0 0,0 0 0,0 0 0,0 0 0,0 0 0,0 0 0,0 0 0,0 0 0,0 0 0,0 1 0,0-1 0,0 0 0,0 0 0,0 0 0,0 0 0,0 0 0,0 0 0,0 0 0,1 0 0,-1 0 0,0 0 0,0 0 0,0 0 0,0 0 0,0 0 0,0 0 0,0 0 0,0 0 0,0 0 0,0 0 0,0 0 0,0 0 0,1 0 0,-1 0 0,0 0 0,0 0 0,0 0 0,0 0 0,0 0 0,0 0 0,0 0 0,0 0 0,0 0 0,0 0 0,0 0 0,1 0 0,-12 35 0,-8 6 0,-1-2 0,-1 0 0,-3-2 0,-1 0 0,-35 39 0,98-106 0,93-111 0,-20 19 0,-158 167 0,-2-2 0,-103 70 0,150-112 0,0 0 0,0 0 0,-1 0 0,1 0 0,0 0 0,0 0 0,0-1 0,-1 1 0,1-1 0,0 0 0,-1 1 0,-2-1 0,5 0 0,-1 0 0,1 0 0,-1-1 0,1 1 0,0 0 0,-1 0 0,1 0 0,-1 0 0,1-1 0,0 1 0,-1 0 0,1 0 0,0-1 0,0 1 0,-1 0 0,1 0 0,0-1 0,-1 1 0,1 0 0,0-1 0,0 1 0,0 0 0,-1-1 0,1 1 0,0-1 0,0 0 0,0 0 0,0 0 0,0-1 0,0 1 0,0-1 0,0 1 0,0-1 0,1 1 0,-1 0 0,0-1 0,1 1 0,1-3 0,10-18 0,1 0 0,1 1 0,1 0 0,22-23 0,-5 5 0,-18 21 0,0 0 0,1 1 0,1 1 0,0 0 0,25-17 0,-31 29 0,-13 12 0,-14 13 0,9-13 0,-51 47 0,53-50 0,0 0 0,0-1 0,0 0 0,0 0 0,-1-1 0,0 0 0,0 0 0,-10 3 0,17-6 0,-1 0 0,1 1 0,0-1 0,-1 0 0,1 0 0,0 0 0,0 0 0,-1 0 0,1 0 0,0 0 0,-1 0 0,1 0 0,0 0 0,-1 0 0,1 0 0,0 0 0,-1 0 0,1 0 0,0 0 0,-1 0 0,1 0 0,0 0 0,0-1 0,-1 1 0,1 0 0,0 0 0,-1 0 0,1 0 0,0-1 0,0 1 0,-1 0 0,1 0 0,0-1 0,0 1 0,-1-1 0,5-10 0,16-13 0,-4 11 0,1 0 0,24-14 0,-26 19 0,-2-1 0,1 0 0,-1-1 0,-1 0 0,14-16 0,-25 26 0,0-1 0,0 0 0,0 0 0,-1 0 0,1 1 0,-1-1 0,1 0 0,0 0 0,-1 0 0,1 0 0,-1 0 0,0 0 0,1 0 0,-1 0 0,0-1 0,0 1 0,0 0 0,0 0 0,0 0 0,0 0 0,0-2 0,0 2 0,-1 0 0,0 0 0,1 1 0,-1-1 0,1 0 0,-1 0 0,0 1 0,0-1 0,1 1 0,-1-1 0,0 1 0,0-1 0,0 1 0,0-1 0,0 1 0,0 0 0,0-1 0,0 1 0,-1 0 0,-7-2 0,-1 1 0,0 0 0,-18 2 0,20-1 0,-48 3 0,29-1 0,-1-1 0,1-1 0,0-2 0,0 0 0,-28-7 0,51 8 0,1 0 0,-1 0 0,1-1 0,-1 0 0,1 1 0,0-1 0,-4-3 0,7 5 0,-1 0 0,1-1 0,0 1 0,-1 0 0,1 0 0,0-1 0,0 1 0,-1 0 0,1-1 0,0 1 0,0 0 0,0-1 0,0 1 0,-1 0 0,1-1 0,0 1 0,0 0 0,0-1 0,0 1 0,0-1 0,0 1 0,0 0 0,0-1 0,0 1 0,0 0 0,0-1 0,0 1 0,0-1 0,1 0 0,0 0 0,0 1 0,-1-1 0,1 0 0,0 0 0,0 1 0,0-1 0,0 1 0,0-1 0,0 1 0,0-1 0,0 1 0,0-1 0,0 1 0,1 0 0,9-3 0,0 1 0,1 0 0,-1 1 0,0 0 0,0 1 0,0 1 0,21 2 0,79 23 0,-81-18 0,-6-3 0,37 12 0,-56-15 0,-1 0 0,1 0 0,0 0 0,-1 1 0,0-1 0,1 1 0,-1 0 0,0 0 0,5 6 0,-9-9 0,1 1 0,0-1 0,-1 1 0,0-1 0,1 1 0,-1 0 0,1-1 0,-1 1 0,0 0 0,1-1 0,-1 1 0,0 0 0,0-1 0,1 1 0,-1 0 0,0 0 0,0-1 0,0 1 0,0 0 0,0 0 0,0-1 0,0 1 0,0 0 0,0-1 0,-1 1 0,1 0 0,0 0 0,-1 0 0,0 1 0,0-1 0,0 0 0,0 0 0,0 0 0,0 0 0,0-1 0,0 1 0,-1 0 0,1 0 0,0-1 0,0 1 0,-2 0 0,-6 2 0,1-1 0,-1 0 0,-11 1 0,20-2 0,-53 4 0,0-3 0,0-1 0,0-3 0,-62-10 0,105 11 0,0-1 0,1 0 0,-16-6 0,23 7 0,0 0 0,0 0 0,-1-1 0,1 1 0,1 0 0,-1 0 0,0-1 0,0 0 0,-2-2 0,3 3 0,1 0 0,-1 0 0,1 1 0,-1-1 0,1 0 0,0 0 0,-1 0 0,1 0 0,0 0 0,0 0 0,-1 1 0,1-1 0,0 0 0,0 0 0,0 0 0,0 0 0,1 0 0,-1 0 0,0 0 0,0 0 0,0 0 0,1 0 0,-1 1 0,1-3 0,1 1 0,-1 0 0,1 1 0,0-1 0,0 0 0,0 1 0,0-1 0,0 1 0,0-1 0,0 1 0,0 0 0,1 0 0,-1 0 0,0 0 0,1 0 0,-1 1 0,1-1 0,-1 1 0,1 0 0,3-1 0,49 0 0,-54 1 0,11 1 0,0 0 0,0 1 0,21 5 0,-30-6 0,0-1 0,0 1 0,0 0 0,0 0 0,-1 1 0,1-1 0,0 0 0,-1 1 0,1 0 0,-1-1 0,0 1 0,1 0 0,-1 0 0,0 1 0,0-1 0,-1 0 0,1 1 0,0-1 0,-1 1 0,1-1 0,0 4 0,-2-4 0,1-1 0,-1 1 0,0 0 0,0 0 0,0 0 0,-1 0 0,1-1 0,0 1 0,-1 0 0,1 0 0,-1-1 0,1 1 0,-1 0 0,0 0 0,0-1 0,0 1 0,0-1 0,0 1 0,0-1 0,0 0 0,-1 1 0,1-1 0,-3 2 0,-3 3 0,0-1 0,0 0 0,-13 6 0,-12 5 0,-1-3 0,-1 0 0,0-2 0,0-2 0,-1-1 0,0-1 0,-1-2 0,1-2 0,-1-1 0,-41-3 0,76 0 0,-46-6 0,45 7 0,0 0 0,0-1 0,0 1 0,0-1 0,0 0 0,0 0 0,0 0 0,1 0 0,-1 0 0,0 0 0,0 0 0,1-1 0,-1 1 0,1 0 0,-1-1 0,1 1 0,0-1 0,0 0 0,-2-2 0,3 4 0,0-1 0,-1 0 0,1 0 0,0 1 0,0-1 0,0 0 0,0 1 0,0-1 0,0 0 0,0 1 0,0-1 0,0 0 0,0 1 0,0-1 0,1 0 0,-1 0 0,0 1 0,0-1 0,1 1 0,-1-1 0,0 0 0,1 1 0,-1-1 0,1 1 0,0-2 0,19-9 0,25 3 0,-29 8 0,-1 0 0,1 1 0,-1 1 0,1 0 0,-1 1 0,0 0 0,0 2 0,22 8 0,-17-4 0,-1 0 0,-1 1 0,0 1 0,0 0 0,28 25 0,-40-30 0,-1-1 0,0 1 0,0-1 0,0 2 0,-1-1 0,0 0 0,0 1 0,0 0 0,-1 0 0,3 9 0,-5-13 0,0 0 0,0 0 0,-1 1 0,1-1 0,-1 0 0,0 0 0,0 0 0,0 0 0,0 0 0,-1 0 0,1 1 0,-1-1 0,0 0 0,1 0 0,-1 0 0,-1 0 0,1-1 0,0 1 0,-1 0 0,0 0 0,1-1 0,-1 1 0,0-1 0,0 0 0,-1 1 0,1-1 0,-3 2 0,-5 2 0,1 0 0,-1-1 0,0 0 0,0 0 0,-1-1 0,1-1 0,-1 0 0,0 0 0,-13 1 0,-1-1 0,1-1 0,-1-1 0,-26-3 0,29 0 0,-1 0 0,1-2 0,0 0 0,-35-12 0,51 13 0,-1 0 0,0 0 0,1 0 0,0-1 0,0 0 0,0 0 0,1 0 0,-7-7 0,9 8 0,0 0 0,1-1 0,0 1 0,-1-1 0,1 1 0,0-1 0,1 0 0,-1 0 0,1 0 0,0 1 0,0-1 0,0-1 0,0 1 0,0 0 0,1-5 0,0 5 0,0 1 0,1-1 0,-1 1 0,1-1 0,0 1 0,-1-1 0,2 1 0,-1 0 0,0-1 0,1 1 0,-1 0 0,1 0 0,0 0 0,0 0 0,0 1 0,1-1 0,-1 0 0,0 1 0,1 0 0,0-1 0,0 1 0,0 0 0,0 0 0,0 1 0,0-1 0,0 1 0,0-1 0,0 1 0,1 0 0,-1 0 0,1 1 0,-1-1 0,1 1 0,-1-1 0,1 1 0,-1 0 0,1 0 0,-1 1 0,1-1 0,-1 1 0,7 2 0,23 11 0,55 34 0,-40-20 0,-39-23 0,8 3 0,0 2 0,-1 0 0,0 1 0,0 0 0,14 15 0,-30-26 0,1 1 0,0 0 0,-1-1 0,1 1 0,-1-1 0,1 1 0,-1 0 0,1-1 0,-1 1 0,1 0 0,-1-1 0,1 1 0,-1 0 0,0 0 0,0 0 0,1-1 0,-1 1 0,0 0 0,0 0 0,0 0 0,0 0 0,0-1 0,0 1 0,0 0 0,0 0 0,0 0 0,0-1 0,-1 1 0,1 0 0,-1 1 0,0-1 0,0 1 0,-1-1 0,1 0 0,-1 0 0,1 0 0,-1 0 0,1 0 0,-1-1 0,1 1 0,-1 0 0,0-1 0,1 1 0,-4-1 0,-7 2 0,0 0 0,0-1 0,-13-1 0,3-1 0,1 0 0,0-2 0,-33-8 0,41 7 0,1 0 0,0 0 0,0-1 0,0-1 0,0 0 0,1-1 0,-12-9 0,20 14 0,0 0 0,1-1 0,0 0 0,-1 1 0,1-1 0,0 0 0,0 0 0,1 0 0,-1 0 0,-2-7 0,4 9 0,-1 0 0,1 1 0,0-1 0,0 0 0,0 0 0,0 0 0,0 0 0,0 0 0,0 0 0,0 1 0,0-1 0,0 0 0,1 0 0,-1 0 0,0 0 0,0 0 0,1 1 0,-1-1 0,1-1 0,0 1 0,0 0 0,0 1 0,0-1 0,0 0 0,0 0 0,0 1 0,0-1 0,0 1 0,1-1 0,-1 1 0,0 0 0,0-1 0,0 1 0,1 0 0,-1 0 0,0 0 0,0 0 0,2 0 0,4 0 0,-1 1 0,1 0 0,-1 0 0,1 0 0,-1 1 0,0 0 0,0 1 0,0-1 0,0 1 0,0 0 0,8 7 0,7 4 0,30 29 0,-29-22 0,0 1 0,-1 1 0,-2 0 0,19 29 0,-31-31 342,-7-21-373,0 0 0,0 1-1,0-1 1,0 0 0,0 1 0,0-1 0,0 0 0,0 1 0,0-1 0,0 0 0,0 1 0,-1-1 0,1 0 0,0 1 0,0-1 0,0 0 0,0 1 0,-1-1 0,1 0 0,0 0 0,0 1 0,-1-1 0,1 0 0,0 0 0,0 1 0,-1-1 0,1 0 0,0 0 0,-1 0 0,1 0 0,0 0 0,-1 1 0,1-1 0,0 0 0,-1 0-1,1 0 1,0 0 0,-1 0 0,1 0 0,0 0 0,-1 0 0,1 0 0,0 0 0,-1 0 0,1 0 0,0-1 0,-1 1 0,1 0 0,0 0 0,-1 0 0,1 0 0,0 0 0,-1-1 0,1 1 0,-11-5-6795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4.312"/>
    </inkml:context>
    <inkml:brush xml:id="br0">
      <inkml:brushProperty name="width" value="0.05" units="cm"/>
      <inkml:brushProperty name="height" value="0.05" units="cm"/>
    </inkml:brush>
  </inkml:definitions>
  <inkml:trace contextRef="#ctx0" brushRef="#br0">1049 62 24575,'-3'-2'0,"0"0"0,0 1 0,-1-1 0,1 1 0,0 0 0,-1 0 0,1 0 0,-1 0 0,1 1 0,-1-1 0,1 1 0,-1 0 0,-5 1 0,0-2 0,-20 2 0,-1 1 0,1 1 0,0 2 0,0 1 0,0 1 0,1 1 0,0 1 0,-52 26 0,24-5 0,1 2 0,2 3 0,-56 46 0,70-48 0,0 1 0,3 2 0,1 2 0,1 1 0,3 2 0,1 1 0,2 1 0,-43 91 0,59-105 0,1 0 0,2 1 0,1 0 0,2 0 0,0 1 0,-2 58 0,8-64 0,2-1 0,0 1 0,1-1 0,2 1 0,0-1 0,2-1 0,0 1 0,2-1 0,17 32 0,-12-29 0,2-1 0,0 0 0,2-2 0,1 0 0,0-1 0,2-1 0,1 0 0,0-2 0,1-1 0,1-1 0,1 0 0,0-2 0,1-1 0,1-1 0,37 12 0,-22-12 0,0-1 0,1-3 0,1-1 0,-1-2 0,1-2 0,0-2 0,0-2 0,0-2 0,73-12 0,-58 2-48,0-2 0,-1-3 0,-1-2 0,-1-3 0,87-47 0,-100 44 12,0-2 0,-1-2 0,-2-1 0,-1-2 0,-2-2 0,-1-2 0,34-43 0,-50 52 34,0-1 1,-2-1-1,-2 0 1,0-1-1,-2-1 1,-1-1-1,-2 0 1,-1 0-1,9-47 0,-15 54 1,-2-1 0,0 0 0,-1 1 0,-2-1-1,0 0 1,-2 1 0,-1-1 0,-1 1 0,-1 0-1,-1 0 1,-1 1 0,-23-46 0,14 41-10,-1 2 1,-1 0-1,-1 1 1,-1 0-1,-2 2 1,0 1-1,-2 1 0,0 1 1,-1 1-1,-1 1 1,-33-16-1,3 5-352,-1 3-1,-1 3 0,-1 2 1,-108-24-1,24 17-5275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319"/>
    </inkml:context>
    <inkml:brush xml:id="br0">
      <inkml:brushProperty name="width" value="0.05" units="cm"/>
      <inkml:brushProperty name="height" value="0.05" units="cm"/>
    </inkml:brush>
  </inkml:definitions>
  <inkml:trace contextRef="#ctx0" brushRef="#br0">146 22 24575,'2'-22'0,"4"40"0,0-3 0,6 26 0,-2 0 0,11 82 0,-8 87 0,0-109 0,-13-101 0,-1 1 0,1-1 0,0 1 0,0-1 0,0 1 0,0-1 0,0 0 0,-1 1 0,1-1 0,0 1 0,0-1 0,-1 0 0,1 1 0,0-1 0,-1 0 0,1 1 0,0-1 0,-1 0 0,1 1 0,-1-1 0,1 0 0,-1 0 0,1 1 0,0-1 0,-1 0 0,1 0 0,-1 0 0,1 0 0,-1 0 0,1 0 0,-1 0 0,1 0 0,-1 0 0,1 0 0,-1 0 0,1 0 0,-1 0 0,1 0 0,0 0 0,-1 0 0,1 0 0,-2-1 0,-23-7 0,20 7 0,-18-4 0,-1 1 0,1 1 0,-1 0 0,-41 3 0,43 0 0,411-13 0,-364 11 0,12 0 0,-37 2 0,0 0 0,0 0 0,0 0 0,0 0 0,0 0 0,0 0 0,0 0 0,0 0 0,0 0 0,0 0 0,0-1 0,-24 1 0,-24 1-1365,23-1-5461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816"/>
    </inkml:context>
    <inkml:brush xml:id="br0">
      <inkml:brushProperty name="width" value="0.05" units="cm"/>
      <inkml:brushProperty name="height" value="0.05" units="cm"/>
    </inkml:brush>
  </inkml:definitions>
  <inkml:trace contextRef="#ctx0" brushRef="#br0">59 27 24575,'0'0'0,"0"0"0,-1 0 0,1 0 0,0 0 0,0 0 0,0 0 0,0 1 0,-1-1 0,1 0 0,0 0 0,0 0 0,0 0 0,0 0 0,-1 0 0,1 0 0,0 0 0,0 0 0,0 0 0,-1 0 0,1-1 0,0 1 0,0 0 0,0 0 0,0 0 0,0 0 0,-1 0 0,1 0 0,0 0 0,0 0 0,0 0 0,0-1 0,0 1 0,-1 0 0,1 0 0,0 0 0,0 0 0,0 0 0,0-1 0,0 1 0,0 0 0,0 0 0,0 0 0,0 0 0,0 0 0,0-1 0,0 1 0,-1 0 0,1 0 0,0 0 0,0-1 0,0 1 0,1 0 0,-1 0 0,0 0 0,0 0 0,0-1 0,0 1 0,0 0 0,0 0 0,0 0 0,0 0 0,0-1 0,0 1 0,1 0 0,9-8 0,16 11 0,-25-3 0,-1 0 0,0 0 0,1 0 0,-1 0 0,1 0 0,-1 0 0,1 0 0,-1 0 0,0 0 0,1 0 0,-1 0 0,1 1 0,-1-1 0,0 0 0,1 0 0,-1 1 0,1-1 0,-1 0 0,0 0 0,1 1 0,-1-1 0,0 0 0,0 1 0,1-1 0,-1 0 0,0 1 0,0-1 0,1 1 0,-1-1 0,0 0 0,0 1 0,0-1 0,0 1 0,0-1 0,0 1 0,0-1 0,0 1 0,0-1 0,0 0 0,0 1 0,0-1 0,0 1 0,0-1 0,0 1 0,0-1 0,0 0 0,0 1 0,-1-1 0,1 1 0,0-1 0,0 0 0,-1 1 0,1-1 0,-1 1 0,0 0 0,-1 1 0,-1-1 0,1 1 0,0-1 0,0 0 0,0 0 0,-1 0 0,1 0 0,-1-1 0,1 1 0,-1-1 0,1 1 0,-1-1 0,1 0 0,-1 0 0,1 0 0,-4 0 0,2 0 0,0-1 0,1 1 0,-1-1 0,0 1 0,1-1 0,-1 0 0,1-1 0,-1 1 0,1-1 0,-1 1 0,-2-3 0,5 3 0,1 1 0,-1 0 0,1-1 0,-1 1 0,1 0 0,0-1 0,-1 1 0,1-1 0,0 1 0,-1-1 0,1 1 0,0-1 0,-1 1 0,1-1 0,0 1 0,0-1 0,0 1 0,0-1 0,0 0 0,-1 1 0,1-1 0,0 1 0,0-1 0,0 0 0,0 1 0,1-1 0,-1 1 0,0-1 0,0 1 0,0-1 0,0 0 0,1 1 0,-1-1 0,0 1 0,0-1 0,1 1 0,-1-1 0,0 1 0,1 0 0,-1-1 0,1 1 0,-1-1 0,0 1 0,1 0 0,-1-1 0,1 1 0,-1 0 0,1-1 0,-1 1 0,1 0 0,0 0 0,-1 0 0,1-1 0,-1 1 0,2 0 0,0-1 0,1 0 0,0 0 0,-1 0 0,1 0 0,0 1 0,0-1 0,0 1 0,0-1 0,0 1 0,3 1 0,-4-1-33,-1 0 0,0 1-1,1-1 1,-1 1 0,0-1-1,0 1 1,1 0 0,-1 0 0,0-1-1,0 1 1,0 0 0,0 0-1,0 0 1,0 0 0,0 0-1,0 0 1,0 1 0,-1-1 0,1 0-1,0 0 1,-1 1 0,1-1-1,-1 0 1,1 1 0,-1-1-1,0 0 1,0 1 0,1-1 0,-1 1-1,0-1 1,0 0 0,0 1-1,-1-1 1,1 1 0,0-1-1,0 0 1,-1 1 0,1-1 0,-1 0-1,-1 3 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0.265"/>
    </inkml:context>
    <inkml:brush xml:id="br0">
      <inkml:brushProperty name="width" value="0.05" units="cm"/>
      <inkml:brushProperty name="height" value="0.05" units="cm"/>
    </inkml:brush>
  </inkml:definitions>
  <inkml:trace contextRef="#ctx0" brushRef="#br0">8 1 24575,'-3'0'0,"-1"3"0,3 4 0,5 0 0,4 3 0,4 2 0,-3-1 0,-6-3 0,-3-5 0,-5-3 0,-1-4 0,-1-6 0,6 1 0,4 1 0,5 1 0,2 6 0,1 2 0,-1 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044"/>
    </inkml:context>
    <inkml:brush xml:id="br0">
      <inkml:brushProperty name="width" value="0.05" units="cm"/>
      <inkml:brushProperty name="height" value="0.05" units="cm"/>
    </inkml:brush>
  </inkml:definitions>
  <inkml:trace contextRef="#ctx0" brushRef="#br0">84 45 24575,'0'-3'0,"-3"-6"0,-4-3 0,-3 2 0,-4 2 0,2 5 0,-1 7 0,2 4 0,3 5 0,3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1.168"/>
    </inkml:context>
    <inkml:brush xml:id="br0">
      <inkml:brushProperty name="width" value="0.05" units="cm"/>
      <inkml:brushProperty name="height" value="0.05" units="cm"/>
    </inkml:brush>
  </inkml:definitions>
  <inkml:trace contextRef="#ctx0" brushRef="#br0">71 200 24575,'-3'0'0,"0"1"0,0-2 0,0 1 0,0 0 0,0 0 0,0-1 0,1 0 0,-1 1 0,0-1 0,0 0 0,1-1 0,-1 1 0,0 0 0,1-1 0,0 1 0,-1-1 0,1 0 0,0 0 0,-4-3 0,4 2 0,1-1 0,-1 1 0,0-1 0,1 1 0,0-1 0,-1 1 0,2-1 0,-1 0 0,0 1 0,1-1 0,-1 0 0,1 0 0,0 0 0,1-6 0,0 4 0,0 0 0,0 0 0,1 0 0,0 0 0,0 0 0,0 0 0,1 0 0,0 1 0,0-1 0,0 1 0,1 0 0,0 0 0,0 0 0,0 0 0,0 1 0,7-6 0,-9 8 0,1 0 0,0 0 0,-1 1 0,1-1 0,0 0 0,0 1 0,0 0 0,0 0 0,0 0 0,1 0 0,-1 0 0,0 0 0,0 1 0,0 0 0,1-1 0,-1 1 0,0 1 0,1-1 0,-1 0 0,0 1 0,0-1 0,0 1 0,1 0 0,-1 0 0,0 1 0,0-1 0,0 0 0,-1 1 0,1 0 0,0 0 0,4 4 0,1 1 0,-1 1 0,-1 0 0,0 0 0,0 0 0,0 1 0,-1 0 0,0 0 0,-1 1 0,0-1 0,5 21 0,-3-6 0,-1 2 0,0-1 0,-1 33 0,-3-38 0,-1 0 0,-4 30 0,3-44 0,0 0 0,0 0 0,-1 0 0,1 0 0,-1 0 0,-1 0 0,1-1 0,-1 1 0,0-1 0,0 0 0,0 0 0,-6 7 0,8-12 0,1 1 0,-1 0 0,1-1 0,-1 1 0,0-1 0,1 1 0,-1-1 0,0 1 0,1-1 0,-1 1 0,0-1 0,1 1 0,-1-1 0,0 0 0,0 0 0,0 1 0,1-1 0,-1 0 0,0 0 0,0 0 0,0 0 0,-1 0 0,1 0 0,1-1 0,-1 1 0,1-1 0,-1 1 0,1-1 0,-1 1 0,1-1 0,-1 1 0,1-1 0,0 0 0,-1 1 0,1-1 0,0 0 0,0 1 0,-1-1 0,1 0 0,0 1 0,0-1 0,0 0 0,0 0 0,-1-5 0,1 0 0,0 0 0,0 1 0,1-1 0,0-6 0,6-14 0,0 1 0,1 0 0,2 1 0,0 0 0,23-37 0,-23 45 0,0 0 0,2 1 0,0 0 0,0 0 0,1 2 0,1 0 0,1 0 0,23-16 0,-35 27 0,1 0 0,-1 0 0,1 0 0,0 1 0,-1-1 0,1 1 0,0 0 0,0 0 0,0 0 0,0 0 0,0 1 0,0 0 0,0 0 0,8 0 0,-10 1 0,0-1 0,0 1 0,0 0 0,0 0 0,0 0 0,0 0 0,0 1 0,0-1 0,0 0 0,0 1 0,-1-1 0,1 1 0,0 0 0,-1-1 0,0 1 0,1 0 0,-1 0 0,0 0 0,0 0 0,0 0 0,0 0 0,0 0 0,-1 0 0,1 1 0,-1-1 0,1 0 0,-1 4 0,3 16 0,-2 1 0,-3 40 0,1-39 0,0 0 0,6 44 0,-4-61 0,0 0 0,1 0 0,0-1 0,0 1 0,1-1 0,0 1 0,0-1 0,0 0 0,1 0 0,-1-1 0,1 1 0,1-1 0,-1 0 0,8 7 0,-10-10 0,0 0 0,0-1 0,0 1 0,0-1 0,1 1 0,-1-1 0,0 0 0,1 0 0,-1 0 0,1 0 0,-1 0 0,1-1 0,0 1 0,-1-1 0,1 1 0,-1-1 0,1 0 0,0 0 0,4-1 0,-3 0 0,-1 0 0,1-1 0,0 1 0,-1-1 0,1 0 0,-1 0 0,0 0 0,0 0 0,1-1 0,-1 1 0,4-6 0,4-5 0,-1 0 0,-1-1 0,0 0 0,-1 0 0,7-17 0,-15 30 0,8-15 114,-1 0 0,8-30 0,-14 41-228,0 0 0,0 0 0,-1 0 0,1 1 1,-1-1-1,0 0 0,-1 0 0,1 0 1,-1 0-1,0 0 0,0 0 0,0 1 1,-1-1-1,-3-7 0,-5-5-6712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5.361"/>
    </inkml:context>
    <inkml:brush xml:id="br0">
      <inkml:brushProperty name="width" value="0.05" units="cm"/>
      <inkml:brushProperty name="height" value="0.05" units="cm"/>
    </inkml:brush>
  </inkml:definitions>
  <inkml:trace contextRef="#ctx0" brushRef="#br0">1056 17 24575,'0'0'0,"0"-1"0,-1 0 0,1 0 0,-1 1 0,1-1 0,-1 0 0,1 1 0,-1-1 0,1 0 0,-1 1 0,1-1 0,-1 1 0,0-1 0,1 1 0,-1-1 0,0 1 0,0 0 0,1-1 0,-1 1 0,0 0 0,0 0 0,0-1 0,1 1 0,-1 0 0,0 0 0,0 0 0,-1 0 0,-28-3 0,24 3 0,-32-1 0,0 2 0,-1 1 0,1 2 0,0 2 0,1 1 0,0 2 0,-43 16 0,27-5 0,2 3 0,0 2 0,1 2 0,-57 41 0,77-46 0,1 1 0,1 1 0,1 2 0,2 0 0,0 2 0,2 1 0,1 1 0,1 1 0,-25 50 0,34-56 0,1 1 0,1 0 0,2 0 0,0 1 0,2 1 0,1-1 0,1 1 0,2 0 0,0-1 0,2 1 0,1 0 0,2 0 0,6 35 0,-4-44 0,0 0 0,1 0 0,1 0 0,1-1 0,0 0 0,2-1 0,0 0 0,0 0 0,2-1 0,25 28 0,-21-28 0,1-1 0,1-1 0,0 0 0,1-1 0,0-1 0,1-1 0,0-1 0,1-1 0,27 9 0,-5-6 0,0-2 0,1-1 0,1-3 0,-1-1 0,1-3 0,-1-1 0,1-3 0,0-1 0,82-17 0,-70 6 0,0-2 0,0-2 0,-2-3 0,-1-3 0,-1-1 0,100-66 0,-110 60 0,-1-1 0,-2-3 0,-1-1 0,58-70 0,-75 77 0,0-1 0,-2-1 0,-1-1 0,-1-1 0,-2 0 0,-2-1 0,17-56 0,-27 72 0,0 0 0,-1-1 0,0 1 0,-2-1 0,0 0 0,-1 1 0,-1-1 0,-1 1 0,0-1 0,-6-18 0,4 25 0,0-1 0,-1 1 0,0 0 0,-1 1 0,0 0 0,-1-1 0,0 2 0,-1-1 0,0 1 0,-1 0 0,0 1 0,0 0 0,-1 1 0,0 0 0,-14-9 0,-4 2-53,0 0 0,0 2 0,-2 2 0,1 0 0,-1 2 0,-57-10 0,-193-7-636,92 21-676,11 7-4401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368"/>
    </inkml:context>
    <inkml:brush xml:id="br0">
      <inkml:brushProperty name="width" value="0.05" units="cm"/>
      <inkml:brushProperty name="height" value="0.05" units="cm"/>
    </inkml:brush>
  </inkml:definitions>
  <inkml:trace contextRef="#ctx0" brushRef="#br0">235 475 24575,'1'0'0,"0"0"0,0 0 0,0-1 0,-1 1 0,1-1 0,0 1 0,0-1 0,0 1 0,0-1 0,0 1 0,-1-1 0,1 0 0,0 1 0,-1-1 0,1 0 0,0 0 0,-1 1 0,1-1 0,-1 0 0,1 0 0,-1 0 0,0 0 0,1 0 0,-1 0 0,0 0 0,1 0 0,-1 0 0,0 0 0,0 0 0,0 0 0,0 0 0,0-1 0,-2-32 0,2 33 0,0-1 0,-1 0 0,1 1 0,-1-1 0,1 0 0,-1 1 0,1-1 0,-1 1 0,0-1 0,0 1 0,0-1 0,0 1 0,0-1 0,0 1 0,-1 0 0,1 0 0,0 0 0,0 0 0,-1 0 0,1 0 0,-1 0 0,1 0 0,-1 0 0,0 0 0,1 1 0,-1-1 0,1 1 0,-1-1 0,-2 1 0,1 0 0,1 0 0,0 1 0,-1-1 0,1 1 0,0 0 0,0 0 0,0 0 0,-1 0 0,1 0 0,0 0 0,1 0 0,-1 1 0,0-1 0,0 1 0,0-1 0,1 1 0,-1 0 0,1 0 0,-1 0 0,1 0 0,-2 3 0,-12 26 0,2 0 0,1 1 0,-13 54 0,16-53 0,-21 84 0,-28 87 0,50-189 0,6-20 0,6-27 0,210-749 0,-208 759 0,-3 10 0,0 0 0,1 1 0,0-1 0,1 1 0,0 0 0,0 0 0,14-18 0,-19 29 0,1-1 0,-1 0 0,1 0 0,0 1 0,0-1 0,-1 0 0,1 1 0,0-1 0,0 0 0,0 1 0,0-1 0,-1 1 0,1-1 0,0 1 0,0 0 0,0 0 0,0-1 0,0 1 0,0 0 0,0 0 0,0 0 0,0 0 0,0 0 0,0 0 0,0 0 0,0 0 0,0 0 0,0 1 0,0-1 0,0 0 0,0 1 0,0-1 0,0 0 0,0 1 0,0-1 0,0 1 0,-1 0 0,1-1 0,0 1 0,0 0 0,-1-1 0,1 1 0,0 0 0,-1 0 0,1-1 0,-1 1 0,1 0 0,-1 0 0,1 1 0,4 6 0,-1 0 0,0 1 0,0-1 0,2 10 0,19 71 0,21 152 0,-29-140 0,4 22-682,10 211-1,-31-299-6143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703"/>
    </inkml:context>
    <inkml:brush xml:id="br0">
      <inkml:brushProperty name="width" value="0.05" units="cm"/>
      <inkml:brushProperty name="height" value="0.05" units="cm"/>
    </inkml:brush>
  </inkml:definitions>
  <inkml:trace contextRef="#ctx0" brushRef="#br0">21 33 24575,'-3'0'0,"-3"-3"0,-2-4 0,4 0 0,6 0 0,5 2 0,7 1 0,8 5 0,4 2 0,5 1 0,6-1 0,5-1 0,4 3 0,-6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028"/>
    </inkml:context>
    <inkml:brush xml:id="br0">
      <inkml:brushProperty name="width" value="0.05" units="cm"/>
      <inkml:brushProperty name="height" value="0.05" units="cm"/>
    </inkml:brush>
  </inkml:definitions>
  <inkml:trace contextRef="#ctx0" brushRef="#br0">185 117 24575,'12'1'0,"27"-2"0,-38 1 0,0 0 0,1 0 0,-1 0 0,0-1 0,0 1 0,1 0 0,-1-1 0,0 1 0,0-1 0,0 1 0,0-1 0,0 0 0,1 1 0,-1-1 0,0 0 0,-1 0 0,1 0 0,0 0 0,0 0 0,0 0 0,0 0 0,-1 0 0,2-2 0,-2 2 0,0 0 0,0 0 0,0 0 0,0-1 0,0 1 0,0 0 0,0 0 0,0 0 0,-1 0 0,1 0 0,0 0 0,-1-1 0,1 1 0,-1 0 0,1 0 0,-1 0 0,1 0 0,-1 0 0,0 1 0,-1-3 0,-19-18 0,15 16 0,0 0 0,0-1 0,0 1 0,-1 1 0,0-1 0,1 1 0,-1 0 0,-1 1 0,1 0 0,0 0 0,-14-3 0,17 5 0,-1 1 0,1-1 0,0 1 0,0 0 0,-1 0 0,1 1 0,0-1 0,-1 1 0,1 0 0,0 0 0,0 1 0,0-1 0,0 1 0,0 0 0,0 0 0,1 0 0,-1 1 0,1-1 0,-1 1 0,1 0 0,-5 4 0,3-1 0,0 1 0,0 0 0,1-1 0,0 1 0,0 1 0,0-1 0,1 1 0,0-1 0,1 1 0,0 0 0,0 0 0,0 0 0,1 0 0,1 0 0,-1 0 0,1 0 0,0 1 0,1-1 0,0 0 0,3 12 0,-3-14 0,1 0 0,0 0 0,0 0 0,0 0 0,1 0 0,-1 0 0,2-1 0,-1 0 0,0 1 0,1-1 0,0 0 0,0-1 0,1 1 0,-1-1 0,1 0 0,0 0 0,0 0 0,0-1 0,1 1 0,-1-1 0,1-1 0,0 1 0,-1-1 0,1 0 0,0 0 0,1-1 0,7 2 0,-10-3 0,0-1 0,0 1 0,0 0 0,0-1 0,0 0 0,0 0 0,0 0 0,0 0 0,0-1 0,0 0 0,0 1 0,-1-1 0,1-1 0,-1 1 0,1 0 0,-1-1 0,0 0 0,0 0 0,0 0 0,4-5 0,5-8 0,-1 0 0,0-1 0,9-19 0,-9 15 0,6-11-1365,-3 4-5461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372"/>
    </inkml:context>
    <inkml:brush xml:id="br0">
      <inkml:brushProperty name="width" value="0.05" units="cm"/>
      <inkml:brushProperty name="height" value="0.05" units="cm"/>
    </inkml:brush>
  </inkml:definitions>
  <inkml:trace contextRef="#ctx0" brushRef="#br0">238 0 24575,'0'9'0,"0"11"0,0 12 0,0 5 0,0 3 0,0-3 0,-3-5 0,-3-7 0,-8-9 0,-6-6 0,-9-11 0,-48-73 0,-12-22-8191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1.318"/>
    </inkml:context>
    <inkml:brush xml:id="br0">
      <inkml:brushProperty name="width" value="0.05" units="cm"/>
      <inkml:brushProperty name="height" value="0.05" units="cm"/>
    </inkml:brush>
  </inkml:definitions>
  <inkml:trace contextRef="#ctx0" brushRef="#br0">176 157 24575,'1'-21'0,"0"9"0,-1-1 0,-1 1 0,0-1 0,-5-24 0,6 34 0,-1 1 0,0-1 0,0 1 0,0-1 0,-1 1 0,1 0 0,0-1 0,-1 1 0,1 0 0,-1 0 0,0 0 0,0 0 0,0 0 0,0 0 0,0 0 0,0 1 0,-1-1 0,1 1 0,0 0 0,-1 0 0,1 0 0,-1 0 0,1 0 0,-1 0 0,0 0 0,1 1 0,-1-1 0,-4 1 0,-3 0 0,0 0 0,0 0 0,-1 1 0,-9 2 0,17-3 0,1 1 0,-1-1 0,0 1 0,1 0 0,-1 0 0,1-1 0,0 1 0,-1 1 0,1-1 0,0 0 0,0 1 0,-1-1 0,1 1 0,0 0 0,1-1 0,-1 1 0,0 0 0,0 0 0,1 0 0,-3 5 0,4-6 0,0 0 0,0 0 0,0 0 0,0-1 0,0 1 0,1 0 0,-1 0 0,0 0 0,1 0 0,-1 0 0,1 0 0,-1-1 0,1 1 0,-1 0 0,1 0 0,-1-1 0,1 1 0,0 0 0,-1-1 0,1 1 0,0 0 0,0-1 0,-1 1 0,1-1 0,0 0 0,0 1 0,0-1 0,0 0 0,0 1 0,-1-1 0,3 0 0,29 10 0,-14-7 0,-11-2 0,0 0 0,0 1 0,0 0 0,12 5 0,-16-5 0,0 0 0,-1 0 0,1 0 0,0 0 0,0 1 0,-1-1 0,0 1 0,1 0 0,-1-1 0,0 1 0,0 0 0,3 7 0,14 27 0,-2 2 0,-2 1 0,-1 0 0,-1 0 0,-3 1 0,-2 1 0,-1 0 0,1 46 0,-6-52 86,-2 0-1,-2 0 0,-7 44 1,7-70-187,0 0 1,0-1-1,-1 1 1,0 0 0,0-1-1,-1 0 1,-1 0-1,0 0 1,0 0 0,0-1-1,-1 0 1,0 0 0,-1 0-1,0-1 1,0 0-1,-12 9 1,-2-4-6726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251"/>
    </inkml:context>
    <inkml:brush xml:id="br0">
      <inkml:brushProperty name="width" value="0.05" units="cm"/>
      <inkml:brushProperty name="height" value="0.05" units="cm"/>
    </inkml:brush>
  </inkml:definitions>
  <inkml:trace contextRef="#ctx0" brushRef="#br0">380 303 24575,'7'-28'0,"-1"4"0,-4 10 0,-1 1 0,-1-1 0,0 0 0,-1 1 0,0-1 0,-1 0 0,-1 1 0,0 0 0,-6-18 0,7 25 0,-1 0 0,0 0 0,0 0 0,0 1 0,0 0 0,-1-1 0,0 1 0,0 0 0,0 1 0,-1-1 0,0 1 0,1 0 0,-2 0 0,1 0 0,0 1 0,-1 0 0,1 0 0,-1 0 0,0 1 0,0 0 0,0 0 0,-8-1 0,7 2 0,0 1 0,0 0 0,0 0 0,0 1 0,0-1 0,0 2 0,1-1 0,-1 1 0,0 0 0,1 0 0,-1 1 0,1 0 0,0 0 0,0 1 0,0-1 0,0 1 0,-5 6 0,0-1 0,1 0 0,0 1 0,0 0 0,1 0 0,1 1 0,0 1 0,-11 20 0,16-26 0,0 0 0,0 0 0,1 1 0,0-1 0,0 1 0,1 0 0,0-1 0,0 1 0,0 0 0,1 8 0,0-12 0,1-1 0,-1 1 0,1 0 0,-1 0 0,1-1 0,0 1 0,0-1 0,1 1 0,-1 0 0,0-1 0,1 0 0,-1 1 0,1-1 0,0 0 0,0 0 0,0 0 0,0 0 0,0 0 0,0 0 0,1-1 0,-1 1 0,0-1 0,1 0 0,-1 1 0,1-1 0,5 1 0,-1 0 0,0 0 0,0-1 0,1 0 0,-1-1 0,0 1 0,1-1 0,-1-1 0,1 1 0,-1-1 0,0 0 0,0-1 0,1 0 0,-1 0 0,0-1 0,-1 0 0,1 0 0,0 0 0,11-9 0,-9 6 0,-1 0 0,-1 0 0,1-1 0,-1 0 0,0 0 0,-1-1 0,1 0 0,-2 0 0,1-1 0,-1 0 0,0 0 0,-1 0 0,4-13 0,-4 8 0,-7 20 0,-6 25 0,7-7 0,0 0 0,2 0 0,1 0 0,1 0 0,10 45 0,41 117 0,-16-68 0,-25-80 0,-3-8 0,9 52 0,-16-74 0,-1-1 0,-1 1 0,0 0 0,0 0 0,0 0 0,-1 0 0,0 0 0,0-1 0,-1 1 0,0 0 0,-6 12 0,4-14 0,1-1 0,-1 0 0,0 0 0,0 0 0,-1-1 0,0 1 0,0-1 0,0 0 0,0-1 0,0 1 0,-1-1 0,1 0 0,-1 0 0,0-1 0,0 1 0,0-1 0,0-1 0,-1 1 0,-8 0 0,-3 1 0,-1-2 0,0 0 0,0-1 0,0 0 0,-25-5 0,31 3 0,0-1 0,0 0 0,0 0 0,0-2 0,0 0 0,1 0 0,0-1 0,-22-14 0,29 16 0,0 1 0,1-1 0,-1 0 0,1-1 0,0 1 0,1-1 0,-1 0 0,1 0 0,0 0 0,0 0 0,0 0 0,0-1 0,1 1 0,0-1 0,1 0 0,-1 0 0,1 0 0,0 1 0,0-1 0,1 0 0,0 0 0,0-9 0,2 7 0,-1 0 0,1-1 0,1 1 0,-1 0 0,2 0 0,-1 1 0,1-1 0,0 1 0,0-1 0,1 1 0,0 0 0,0 1 0,1-1 0,0 1 0,0 0 0,0 1 0,14-10 0,1 1 0,1 1 0,0 1 0,1 0 0,41-13 0,-42 18-273,0 1 0,1 0 0,0 2 0,35-3 0,-35 6-6553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577"/>
    </inkml:context>
    <inkml:brush xml:id="br0">
      <inkml:brushProperty name="width" value="0.05" units="cm"/>
      <inkml:brushProperty name="height" value="0.05" units="cm"/>
    </inkml:brush>
  </inkml:definitions>
  <inkml:trace contextRef="#ctx0" brushRef="#br0">1 33 24575,'3'0'0,"1"-3"0,2 0 0,1-4 0,2 0 0,2 2 0,2 0 0,-1 2-8191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3.831"/>
    </inkml:context>
    <inkml:brush xml:id="br0">
      <inkml:brushProperty name="width" value="0.05" units="cm"/>
      <inkml:brushProperty name="height" value="0.05" units="cm"/>
    </inkml:brush>
  </inkml:definitions>
  <inkml:trace contextRef="#ctx0" brushRef="#br0">127 17 24575,'-6'4'0,"1"0"0,-1-1 0,0 0 0,0 0 0,-1-1 0,1 0 0,0 0 0,-13 2 0,-6 2 0,-10 6 0,35-12 0,1 0 0,-1 0 0,0 0 0,0 0 0,0 0 0,0 0 0,0 0 0,0 0 0,0 0 0,0 0 0,0 0 0,0 0 0,0 1 0,0-1 0,0 0 0,0 0 0,0 0 0,0 0 0,0 0 0,0 0 0,0 0 0,0 0 0,0 0 0,0 0 0,1 0 0,-1 0 0,0 0 0,0 0 0,0 0 0,0 0 0,0 1 0,0-1 0,0 0 0,0 0 0,0 0 0,0 0 0,-1 0 0,1 0 0,0 0 0,0 0 0,0 0 0,0 0 0,0 0 0,0 0 0,0 0 0,0 0 0,0 0 0,0 0 0,0 1 0,0-1 0,0 0 0,0 0 0,0 0 0,0 0 0,0 0 0,0 0 0,0 0 0,0 0 0,0 0 0,0 0 0,-1 0 0,1 0 0,0 0 0,10 1 0,13-1 0,349-38 0,248 10-40,0 49-1871,-561-15-4329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654"/>
    </inkml:context>
    <inkml:brush xml:id="br0">
      <inkml:brushProperty name="width" value="0.05" units="cm"/>
      <inkml:brushProperty name="height" value="0.05" units="cm"/>
    </inkml:brush>
  </inkml:definitions>
  <inkml:trace contextRef="#ctx0" brushRef="#br0">84 149 24575,'0'0'0,"0"0"0,0 0 0,0 1 0,0-1 0,0 0 0,0 0 0,0 1 0,0-1 0,0 0 0,0 0 0,1 1 0,-1-1 0,-1 0 0,1 1 0,0-1 0,0 0 0,0 0 0,0 1 0,0-1 0,0 0 0,0 1 0,0-1 0,0 0 0,0 0 0,-1 1 0,1-1 0,0 0 0,0 0 0,0 0 0,-1 1 0,1-1 0,0 0 0,0 0 0,0 0 0,-1 0 0,1 1 0,-13 15 0,10-12 0,-5 8 0,0-1 0,1 1 0,0 1 0,1-1 0,0 1 0,1 0 0,1 0 0,0 1 0,1-1 0,-2 18 0,4-26 0,0 1 0,1 0 0,0-1 0,1 1 0,-1 0 0,1-1 0,0 1 0,0-1 0,1 1 0,-1-1 0,1 0 0,0 1 0,1-1 0,-1 0 0,1 0 0,0-1 0,0 1 0,1 0 0,0-1 0,-1 0 0,1 0 0,1 0 0,-1-1 0,0 1 0,1-1 0,0 0 0,7 4 0,-4-4 0,0 0 0,0 0 0,1-1 0,-1 0 0,1-1 0,-1 0 0,1 0 0,-1 0 0,1-1 0,-1-1 0,1 1 0,13-4 0,-16 3 0,-1 0 0,1-1 0,-1 1 0,0-1 0,0 0 0,0-1 0,0 1 0,0-1 0,-1 0 0,1 0 0,-1-1 0,1 1 0,-1-1 0,0 0 0,-1 0 0,1 0 0,-1-1 0,0 1 0,0-1 0,4-8 0,-3 0 0,0 1 0,-1-1 0,-1 0 0,0 0 0,-1 0 0,0-1 0,-1 1 0,-1 0 0,0 0 0,-3-17 0,0 9 0,-1 1 0,-1-1 0,-1 1 0,-1 0 0,-16-31 0,19 43 0,0 0 0,-1 0 0,0 0 0,0 1 0,0-1 0,-1 2 0,0-1 0,-12-8 0,17 13 0,0 1 0,-1 0 0,1-1 0,0 1 0,0 0 0,-1 0 0,1 1 0,-1-1 0,1 0 0,0 1 0,-1-1 0,1 1 0,-1 0 0,0 0 0,1 0 0,-1 0 0,1 0 0,-1 1 0,1-1 0,-1 1 0,1-1 0,0 1 0,-1 0 0,1 0 0,0 0 0,0 0 0,-1 1 0,1-1 0,0 1 0,0-1 0,0 1 0,1 0 0,-1-1 0,0 1 0,1 0 0,-3 4 0,-1 2 0,1 0 0,0 0 0,0 0 0,1 0 0,0 1 0,1-1 0,-1 1 0,2 0 0,-1 0 0,1-1 0,1 1 0,0 0 0,1 15 0,0-18 0,-1-1 0,1 1 0,1-1 0,-1 0 0,1 1 0,0-1 0,0 0 0,0 0 0,1 0 0,4 6 0,-5-8 0,1 0 0,-1-1 0,1 1 0,-1-1 0,1 0 0,0 0 0,0 0 0,0 0 0,0 0 0,0-1 0,0 0 0,0 1 0,0-1 0,1 0 0,-1 0 0,0-1 0,7 1 0,-4-1 0,-1 0 0,0 0 0,1-1 0,-1 0 0,1 0 0,-1-1 0,0 1 0,0-1 0,0 0 0,0-1 0,0 1 0,0-1 0,-1 0 0,8-6 0,7-6 0,-2-2 0,17-19 0,-15 16 0,1-2 0,-7 7 0,24-21 0,-34 33 0,0 1 0,1-1 0,0 1 0,-1-1 0,1 1 0,0 0 0,0 0 0,0 1 0,0-1 0,0 1 0,1 0 0,7-1 0,-10 2 0,0 0 0,0 0 0,0 0 0,0 0 0,0 1 0,0-1 0,-1 1 0,1-1 0,0 1 0,0 0 0,0 0 0,0 0 0,-1 0 0,1 0 0,0 0 0,-1 0 0,2 2 0,0 0 0,0 1 0,0-1 0,-1 1 0,1-1 0,-1 1 0,0 0 0,2 6 0,1 3 0,-1 0 0,-1 0 0,0 0 0,0 15 0,0-2 0,-3-12 0,2 0 0,0 0 0,0-1 0,8 26 0,-10-39 0,0 1 0,1-1 0,-1 0 0,0 1 0,0-1 0,0 1 0,0-1 0,1 0 0,-1 1 0,0-1 0,0 1 0,1-1 0,-1 0 0,0 0 0,1 1 0,-1-1 0,0 0 0,1 1 0,-1-1 0,0 0 0,1 0 0,-1 0 0,1 1 0,-1-1 0,1 0 0,-1 0 0,0 0 0,1 0 0,-1 0 0,1 0 0,-1 0 0,1 0 0,-1 0 0,1 0 0,14-11 0,8-26 0,-22 35 0,21-41 0,39-63 0,-53 93 0,1 1 0,0 1 0,0 0 0,2 0 0,-1 1 0,14-10 0,-21 17 0,-1 1 0,1 0 0,0 1 0,0-1 0,0 0 0,0 1 0,1 0 0,-1-1 0,0 2 0,1-1 0,-1 0 0,0 0 0,1 1 0,-1 0 0,1 0 0,-1 0 0,6 0 0,-7 1 0,1 0 0,0 1 0,0-1 0,-1 0 0,1 1 0,-1-1 0,1 1 0,-1 0 0,1 0 0,-1 0 0,0 0 0,0 0 0,0 0 0,0 0 0,-1 1 0,1-1 0,0 1 0,-1 0 0,0-1 0,2 5 0,2 6 32,-1 1-1,0 0 0,-1 0 1,0 0-1,-1 1 0,-1-1 1,0 0-1,-2 20 1,-3 15-152,-12 54 0,-1 2-1288,15-83-5418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4.156"/>
    </inkml:context>
    <inkml:brush xml:id="br0">
      <inkml:brushProperty name="width" value="0.05" units="cm"/>
      <inkml:brushProperty name="height" value="0.05" units="cm"/>
    </inkml:brush>
  </inkml:definitions>
  <inkml:trace contextRef="#ctx0" brushRef="#br0">0 1 24575,'3'3'0,"7"0"0,7 4 0,13 0 0,15-1 0,15-2 0,17-1 0,16-1 0,16-1 0,12-1 0,8 0 0,9-1 0,1 1-672,-2 0 672,-5 0 0,-25-1-7519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024"/>
    </inkml:context>
    <inkml:brush xml:id="br0">
      <inkml:brushProperty name="width" value="0.05" units="cm"/>
      <inkml:brushProperty name="height" value="0.05" units="cm"/>
    </inkml:brush>
  </inkml:definitions>
  <inkml:trace contextRef="#ctx0" brushRef="#br0">490 127 24575,'18'-32'0,"-11"21"0,0-1 0,6-15 0,0-16 0,-13 43 0,-1 0 0,1 0 0,0 0 0,0-1 0,0 1 0,0 0 0,0 0 0,0 0 0,0 0 0,0 0 0,-1 0 0,1 0 0,0 0 0,0 0 0,0 0 0,0 0 0,0 0 0,0 0 0,-1 0 0,1 0 0,0 0 0,0 0 0,0 0 0,0 0 0,0 0 0,0 0 0,0 0 0,-1 0 0,1 0 0,0 0 0,0 0 0,0 0 0,0 0 0,0 0 0,0 1 0,0-1 0,-1 0 0,1 0 0,0 0 0,0 0 0,0 0 0,0 0 0,0 0 0,0 0 0,0 1 0,0-1 0,0 0 0,0 0 0,0 0 0,0 0 0,0 0 0,0 0 0,0 0 0,0 1 0,0-1 0,0 0 0,0 0 0,0 0 0,0 0 0,0 0 0,-8 12 0,-35 80 0,-38 116 0,57-141 0,-352 1006-1365,365-1039-5461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527"/>
    </inkml:context>
    <inkml:brush xml:id="br0">
      <inkml:brushProperty name="width" value="0.05" units="cm"/>
      <inkml:brushProperty name="height" value="0.05" units="cm"/>
    </inkml:brush>
  </inkml:definitions>
  <inkml:trace contextRef="#ctx0" brushRef="#br0">197 604 24575,'-40'-4'0,"32"2"0,0 1 0,0 0 0,0 1 0,-10 0 0,15 0 0,0 1 0,1 0 0,-1-1 0,1 1 0,-1 0 0,1 0 0,-1 0 0,1 0 0,-1 1 0,1-1 0,0 1 0,0-1 0,0 1 0,0 0 0,0 0 0,-4 4 0,2 1 0,-1 0 0,1 1 0,0-1 0,1 1 0,0 0 0,0 0 0,1 0 0,-3 14 0,-5 74 0,7-57 0,0 26 0,2-39 0,0 0 0,-6 27 0,4-42 0,2-16 0,4-21 0,135-460 0,-130 457 0,23-78 0,81-194 0,-109 294 0,0 0 0,1 0 0,0 1 0,0-1 0,0 1 0,1 0 0,9-9 0,-14 15 0,0-1 0,1 1 0,-1-1 0,1 1 0,0 0 0,-1-1 0,1 1 0,-1 0 0,1-1 0,-1 1 0,1 0 0,0 0 0,-1 0 0,1-1 0,0 1 0,-1 0 0,1 0 0,-1 0 0,1 0 0,0 0 0,-1 0 0,1 0 0,0 1 0,-1-1 0,1 0 0,0 0 0,-1 0 0,1 1 0,-1-1 0,1 0 0,-1 1 0,1-1 0,0 0 0,-1 1 0,1-1 0,-1 1 0,0-1 0,1 1 0,-1-1 0,1 1 0,-1-1 0,0 1 0,1-1 0,-1 1 0,0-1 0,1 2 0,9 32 0,-10-33 0,10 66 0,1 104 0,-8-111 0,-3-46 2,26 748-1369,-26-731-5459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037"/>
    </inkml:context>
    <inkml:brush xml:id="br0">
      <inkml:brushProperty name="width" value="0.05" units="cm"/>
      <inkml:brushProperty name="height" value="0.05" units="cm"/>
    </inkml:brush>
  </inkml:definitions>
  <inkml:trace contextRef="#ctx0" brushRef="#br0">3 255 24575,'-2'2'0,"6"2"0,9 4 0,0-3 0,1-1 0,-1 0 0,1-1 0,0-1 0,22 1 0,75-2 0,-86-1 0,29-2 0,-1-2 0,0-3 0,-1-1 0,80-25 0,-120 29 0,0-1 0,0 0 0,0-1 0,-1 0 0,0-1 0,0 0 0,-1-1 0,13-11 0,-19 15 0,0 1 0,-1-1 0,1 0 0,-1 0 0,0-1 0,0 1 0,-1 0 0,1-1 0,-1 0 0,0 0 0,0 0 0,0 0 0,-1 0 0,0 0 0,0 0 0,0 0 0,-1 0 0,1 0 0,-1-1 0,-1 1 0,1 0 0,-1 0 0,-1-6 0,2 8 0,-1 1 0,1-1 0,-1 1 0,0 0 0,0-1 0,0 1 0,0 0 0,0-1 0,-1 1 0,1 0 0,-1 0 0,1 0 0,-1 0 0,0 0 0,0 1 0,0-1 0,0 0 0,0 1 0,0 0 0,0-1 0,0 1 0,-1 0 0,1 0 0,0 0 0,-1 0 0,1 1 0,-1-1 0,1 1 0,-1-1 0,1 1 0,-1 0 0,1 0 0,-1 0 0,0 0 0,1 0 0,-1 1 0,1-1 0,-4 2 0,-1 0 0,-1 1 0,1 0 0,0 0 0,0 0 0,1 1 0,-1 0 0,1 1 0,0-1 0,0 1 0,0 0 0,-8 10 0,7-6 0,1 0 0,0 0 0,0 0 0,1 1 0,1-1 0,0 1 0,0 1 0,1-1 0,0 0 0,0 1 0,1-1 0,1 1 0,0 0 0,0 0 0,1-1 0,1 1 0,2 14 0,0-7 0,1-1 0,1 0 0,0 0 0,1-1 0,1 1 0,1-1 0,0-1 0,1 1 0,20 24 0,2-3 0,-18-23 0,-1 1 0,0 1 0,-1 0 0,11 21 0,-21-35 0,-1-1 0,1 1 0,0-1 0,-1 1 0,1-1 0,-1 1 0,1 0 0,-1-1 0,0 1 0,0 0 0,0-1 0,0 1 0,0 0 0,0-1 0,0 1 0,0 0 0,-1-1 0,1 1 0,-1-1 0,1 1 0,-1 0 0,0-1 0,-1 3 0,1-2 0,-1 0 0,0-1 0,0 1 0,0 0 0,0-1 0,-1 1 0,1-1 0,0 0 0,-1 0 0,1 0 0,-1 0 0,1 0 0,-4 1 0,-4 0 0,0-1 0,0 0 0,0 0 0,0-1 0,0 0 0,-19-3 0,26 3 15,0-1 0,0 0 0,0 0 0,0 1-1,0-2 1,0 1 0,0 0 0,0-1 0,1 1 0,-1-1-1,0 0 1,1 0 0,-1 0 0,1 0 0,0 0 0,0 0 0,0-1-1,0 1 1,0-1 0,0 0 0,1 1 0,-2-4 0,2 1-137,-1 1 0,1-1 0,1 0 0,-1 0 0,1 0 0,0 0 0,0 1 0,0-1 0,0 0 1,1 0-1,0 0 0,0 1 0,3-8 0,7-19-6704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394"/>
    </inkml:context>
    <inkml:brush xml:id="br0">
      <inkml:brushProperty name="width" value="0.05" units="cm"/>
      <inkml:brushProperty name="height" value="0.05" units="cm"/>
    </inkml:brush>
  </inkml:definitions>
  <inkml:trace contextRef="#ctx0" brushRef="#br0">135 105 24575,'36'-14'0,"-30"12"0,0 1 0,-1-1 0,1-1 0,-1 1 0,0-1 0,1 0 0,-1 0 0,0-1 0,-1 1 0,7-7 0,-10 9 0,0 1 0,0-1 0,-1 0 0,1 0 0,0 1 0,-1-1 0,1 0 0,-1 0 0,1 0 0,-1 0 0,0 0 0,1 0 0,-1 0 0,0 0 0,0 0 0,1 1 0,-1-1 0,0 0 0,0 0 0,0 0 0,0 0 0,0 0 0,-1 0 0,1-2 0,-1 1 0,0 1 0,0 0 0,0 0 0,0 0 0,0-1 0,0 1 0,0 0 0,0 0 0,0 0 0,-1 1 0,1-1 0,0 0 0,-1 0 0,-1 0 0,-4-2 0,-1 1 0,0-1 0,1 2 0,-17-3 0,16 3 0,0 1 0,1 0 0,-1 0 0,0 1 0,1 0 0,-1 0 0,0 1 0,1-1 0,-13 6 0,17-5 0,0-1 0,0 1 0,0 0 0,0 1 0,0-1 0,0 0 0,0 1 0,1-1 0,-1 1 0,1 0 0,-1 0 0,1 0 0,0 0 0,1 0 0,-1 1 0,0-1 0,1 1 0,0-1 0,0 1 0,0-1 0,-1 8 0,0 5 0,2-1 0,-1 1 0,2-1 0,0 1 0,6 28 0,27 77 0,-11-41 0,-21-74 0,6 24 0,5 41 0,-12-63 0,0 0 0,-1 0 0,0 0 0,0 0 0,-1 0 0,0 0 0,-1 0 0,1-1 0,-1 1 0,-5 12 0,6-18 0,-1 1 0,1-1 0,-1 0 0,1 0 0,-1 1 0,0-1 0,0 0 0,0 0 0,0 0 0,0-1 0,0 1 0,0 0 0,-1-1 0,1 1 0,0-1 0,-1 0 0,0 0 0,1 0 0,-1 0 0,0-1 0,1 1 0,-1 0 0,0-1 0,0 0 0,1 0 0,-7 0 0,7-1 0,0 1 0,0-1 0,0 1 0,0-1 0,0 0 0,1 0 0,-1 0 0,0 0 0,0 0 0,0 0 0,1-1 0,-1 1 0,1 0 0,-1-1 0,1 0 0,0 1 0,-1-1 0,1 0 0,0 1 0,0-1 0,0 0 0,0 0 0,0 0 0,1 0 0,-1 0 0,1 0 0,-1 0 0,1 0 0,0 0 0,-1 0 0,1 0 0,0-1 0,1 1 0,-1 0 0,0 0 0,1-2 0,2-8-170,0 1-1,0 0 0,1 0 1,1 0-1,0 0 0,0 1 1,14-19-1,5-7-6655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789"/>
    </inkml:context>
    <inkml:brush xml:id="br0">
      <inkml:brushProperty name="width" value="0.05" units="cm"/>
      <inkml:brushProperty name="height" value="0.05" units="cm"/>
    </inkml:brush>
  </inkml:definitions>
  <inkml:trace contextRef="#ctx0" brushRef="#br0">0 64 24575,'106'-62'0,"-106"62"0,0 0 0,0 0 0,0 0 0,0 0 0,1-1 0,-1 1 0,0 0 0,0 0 0,0 0 0,0 0 0,0 0 0,0 0 0,0 0 0,0 0 0,0 0 0,0 0 0,1 0 0,-1 0 0,0 0 0,0 0 0,0 0 0,0 0 0,0 0 0,0 0 0,0 0 0,0 0 0,0 0 0,1 0 0,-1 0 0,0 0 0,0 0 0,0 0 0,0 0 0,0 0 0,0 0 0,0 0 0,0 0 0,0 1 0,0-1 0,0 0 0,1 0 0,-1 0 0,0 0 0,0 0 0,0 0 0,0 0 0,0 0 0,0 0 0,0 0 0,0 0 0,0 1 0,0-1 0,0 0 0,0 0 0,0 0 0,0 0 0,0 0 0,0 0 0,0 0 0,0 0 0,0 0 0,0 1 0,0-1 0,0 0 0,-4 11 0,-12 20 0,12-24 0,-8 16 0,1 0 0,1 1 0,1 0 0,1 1 0,1 0 0,-4 37 0,9-47 0,0 1 0,2-1 0,0 1 0,0 0 0,2-1 0,0 1 0,0-1 0,2 1 0,0-1 0,1 0 0,12 28 0,-13-37 0,-1 0 0,1 0 0,0-1 0,0 1 0,1-1 0,0 0 0,0 0 0,0 0 0,0-1 0,1 1 0,-1-1 0,1-1 0,0 1 0,1-1 0,-1 0 0,1 0 0,-1-1 0,1 0 0,0 0 0,-1-1 0,1 1 0,0-2 0,0 1 0,0-1 0,0 0 0,9-1 0,-4 0 0,-1-1 0,1-1 0,-1 0 0,0 0 0,0-1 0,0 0 0,0-1 0,-1-1 0,0 1 0,0-2 0,0 1 0,-1-1 0,0-1 0,0 0 0,7-8 0,-7 4 0,-1 1 0,0-1 0,-1 0 0,0-1 0,-1 0 0,0 0 0,-1 0 0,-1-1 0,0 0 0,-1 1 0,0-1 0,-1-1 0,-1 1 0,0 0 0,-1 0 0,0 0 0,-2-1 0,-3-17 0,3 21 0,-1 0 0,0 0 0,0 1 0,-2-1 0,1 1 0,-1 0 0,-1 1 0,1-1 0,-2 1 0,-10-13 0,10 15 0,0 1 0,0 0 0,0 0 0,-1 1 0,1-1 0,-1 2 0,-1-1 0,1 1 0,-1 1 0,1-1 0,-1 1 0,0 1 0,-16-3 0,20 4 0,1 1 0,-1-1 0,0 1 0,0 0 0,1 0 0,-1 1 0,0-1 0,0 1 0,1 0 0,-1 1 0,1-1 0,-1 1 0,1 0 0,0 0 0,-7 4 0,9-5 0,0 1 0,-1 0 0,1 1 0,0-1 0,1 0 0,-1 0 0,0 1 0,1-1 0,-1 1 0,1 0 0,0-1 0,0 1 0,0 0 0,0 0 0,0 0 0,1-1 0,-1 1 0,1 0 0,0 0 0,0 0 0,0 0 0,0 0 0,0 0 0,1 0 0,-1 0 0,2 3 0,0 2-273,1 1 0,0-1 0,0 0 0,7 10 0,3 5-6553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161"/>
    </inkml:context>
    <inkml:brush xml:id="br0">
      <inkml:brushProperty name="width" value="0.05" units="cm"/>
      <inkml:brushProperty name="height" value="0.05" units="cm"/>
    </inkml:brush>
  </inkml:definitions>
  <inkml:trace contextRef="#ctx0" brushRef="#br0">345 165 24575,'2'0'0,"-1"-1"0,1 1 0,-1 0 0,0-1 0,1 0 0,-1 1 0,0-1 0,1 0 0,-1 0 0,0 0 0,0 0 0,0 0 0,0 0 0,0 0 0,0 0 0,0 0 0,0 0 0,0 0 0,0-1 0,-1 1 0,1 0 0,-1-1 0,1 1 0,-1-1 0,1 1 0,-1 0 0,0-1 0,1-2 0,0-3 0,0 1 0,0-1 0,-1 0 0,0-13 0,0 15 0,-1-1 0,0 1 0,0-1 0,0 1 0,-1 0 0,0 0 0,0-1 0,0 1 0,-1 0 0,0 1 0,-3-6 0,5 8 0,-1 1 0,0-1 0,1 1 0,-1-1 0,0 1 0,0-1 0,0 1 0,0 0 0,0 0 0,0 0 0,0 0 0,0 1 0,0-1 0,0 0 0,0 1 0,-1 0 0,1-1 0,0 1 0,0 0 0,-1 0 0,1 0 0,0 0 0,0 1 0,-1-1 0,1 1 0,0-1 0,0 1 0,0 0 0,-3 1 0,-12 6 0,1 0 0,0 1 0,1 1 0,0 1 0,-21 18 0,3 2 0,-31 37 0,55-57 0,1-1 0,1 1 0,-1 1 0,2-1 0,0 1 0,0 0 0,1 1 0,0-1 0,1 1 0,1 0 0,0 0 0,1 0 0,-1 15 0,2-19 0,1 1 0,1-1 0,0 1 0,0-1 0,0 0 0,1 1 0,1-1 0,0 0 0,0 0 0,1-1 0,0 1 0,0-1 0,1 1 0,0-1 0,0-1 0,1 1 0,0-1 0,0 0 0,9 7 0,-6-7 31,0 0 0,0-1 0,1 1 0,0-2 0,0 0 0,1 0 0,-1-1 0,1 0 1,0-1-1,20 4 0,-14-5-275,1 0 0,0-2 0,0 0 0,-1-1 1,1 0-1,19-5 0,12-5-6582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500"/>
    </inkml:context>
    <inkml:brush xml:id="br0">
      <inkml:brushProperty name="width" value="0.05" units="cm"/>
      <inkml:brushProperty name="height" value="0.05" units="cm"/>
    </inkml:brush>
  </inkml:definitions>
  <inkml:trace contextRef="#ctx0" brushRef="#br0">87 15 24575,'0'-1'0,"0"0"0,0 1 0,-1-1 0,1 0 0,-1 0 0,1 1 0,-1-1 0,1 0 0,-1 1 0,1-1 0,-1 0 0,1 1 0,-1-1 0,0 1 0,1-1 0,-1 1 0,0-1 0,0 1 0,1 0 0,-1-1 0,0 1 0,0 0 0,0-1 0,1 1 0,-1 0 0,0 0 0,0 0 0,0 0 0,0 0 0,0 0 0,-27 1 0,25-1 0,1 2 0,0-1 0,-1 0 0,1 0 0,0 1 0,0 0 0,0-1 0,0 1 0,0 0 0,1 0 0,-1 0 0,1 0 0,-1 0 0,1 0 0,-1 0 0,1 0 0,0 1 0,0-1 0,0 1 0,1-1 0,-1 1 0,0-1 0,1 1 0,0-1 0,-1 1 0,1 4 0,0 1 0,0 1 0,0 0 0,1 0 0,0-1 0,0 1 0,5 14 0,2-2 95,1-1 1,14 24-1,5 8-1746,-22-36-5175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827"/>
    </inkml:context>
    <inkml:brush xml:id="br0">
      <inkml:brushProperty name="width" value="0.05" units="cm"/>
      <inkml:brushProperty name="height" value="0.05" units="cm"/>
    </inkml:brush>
  </inkml:definitions>
  <inkml:trace contextRef="#ctx0" brushRef="#br0">35 267 24575,'0'-9'0,"-3"-8"0,0-10 0,-4-4 0,0-2 0,2 2 0,0 2 0,2 5 0,2 2 0,3 6 0,5 5 0,3 1 0,1 3-8191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210"/>
    </inkml:context>
    <inkml:brush xml:id="br0">
      <inkml:brushProperty name="width" value="0.05" units="cm"/>
      <inkml:brushProperty name="height" value="0.05" units="cm"/>
    </inkml:brush>
  </inkml:definitions>
  <inkml:trace contextRef="#ctx0" brushRef="#br0">155 769 24575,'-9'3'0,"1"0"0,-1 0 0,1-1 0,-1 0 0,0 0 0,0-1 0,0 0 0,0-1 0,1 0 0,-1 0 0,0-1 0,0 0 0,-12-4 0,20 5 0,0 0 0,0 0 0,0 0 0,0-1 0,0 1 0,0-1 0,0 1 0,0 0 0,0-1 0,0 0 0,0 1 0,0-1 0,0 0 0,0 1 0,1-1 0,-1 0 0,0 0 0,1 1 0,-2-3 0,2 2 0,0 1 0,0-1 0,0 0 0,0 1 0,0-1 0,0 0 0,0 1 0,1-1 0,-1 0 0,0 1 0,0-1 0,1 0 0,-1 1 0,0-1 0,1 1 0,-1-1 0,0 1 0,1-1 0,-1 1 0,1-1 0,-1 1 0,2-1 0,2-3 0,1 1 0,0 0 0,0 0 0,0 0 0,0 1 0,7-3 0,16-3 0,1 0 0,47-5 0,63 2 0,-125 10 0,148-4 0,-59 3 0,-97 1 0,0 1 0,0-1 0,-1 1 0,1-1 0,0-1 0,8-2 0,-13 3 0,0 1 0,0-1 0,0 1 0,0-1 0,0 1 0,0-1 0,0 0 0,0 1 0,0-1 0,0 0 0,-1 0 0,1 0 0,0 0 0,-1 0 0,1 0 0,0 0 0,-1 0 0,1 0 0,-1 0 0,1 0 0,-1 0 0,0 0 0,0-1 0,1 1 0,-1 0 0,0 0 0,0 0 0,0-1 0,0 1 0,0 0 0,0 0 0,-1 0 0,1 0 0,0-1 0,-1 1 0,1 0 0,-1-2 0,-2-4 0,-1-4 0,0 0 0,0 0 0,-1-15 0,4 21 0,1 0 0,0 0 0,0-1 0,0 1 0,1 0 0,0-1 0,0 1 0,0 0 0,1 0 0,2-5 0,12-25 0,1 2 0,26-37 0,21-41 0,-54 90 0,0 0 0,-1-1 0,-1-1 0,-1 1 0,-2-1 0,5-29 0,-10 49 0,0 0 0,0 0 0,0 0 0,0 0 0,0 1 0,0-1 0,-1 0 0,0 0 0,1 0 0,-1 0 0,0 1 0,0-1 0,-1 0 0,1 1 0,-1-1 0,1 1 0,-1-1 0,-2-2 0,1 3 0,1 0 0,-1 0 0,0 1 0,1-1 0,-1 1 0,0-1 0,0 1 0,0 0 0,0 0 0,0 0 0,-1 0 0,1 1 0,0 0 0,0-1 0,0 1 0,-6 1 0,-6 0 0,0 1 0,0 1 0,0 1 0,0 0 0,0 1 0,1 0 0,0 1 0,-17 10 0,-11 9 0,-49 38 0,63-41 0,0 2 0,2 1 0,1 1 0,1 1 0,1 1 0,2 0 0,0 2 0,2 1 0,2 1 0,-22 53 0,29-60 0,1 1 0,1 0 0,1 0 0,2 1 0,0 0 0,2 0 0,1 0 0,1 0 0,1 1 0,2-1 0,1 0 0,1 0 0,1 0 0,14 42 0,-12-51 0,1 0 0,0-1 0,1 0 0,2-1 0,-1 0 0,2 0 0,0-1 0,1-1 0,0 0 0,22 17 0,-17-17 0,1-1 0,0-1 0,1 0 0,0-2 0,1 0 0,0-1 0,1-2 0,29 8 0,-28-10 0,0-1 0,1-1 0,-1-1 0,1-1 0,0-1 0,-1-1 0,1-1 0,0-1 0,-1-1 0,0-1 0,0-1 0,0-1 0,-1-1 0,0-1 0,-1-1 0,1-1 0,-2-1 0,20-15 0,-16 8 0,-1-2 0,-1 0 0,0-2 0,-2 0 0,24-36 0,-32 40 0,0-1 0,-1 0 0,-1-1 0,-1 0 0,-1-1 0,-1 0 0,9-41 0,-15 58 0,-1 0 0,1-1 0,-1 1 0,0 0 0,-1-1 0,1 1 0,-2-6 0,2 10 0,0 0 0,-1 0 0,1 0 0,0 0 0,-1 0 0,1 1 0,-1-1 0,1 0 0,-1 0 0,1 0 0,-1 1 0,0-1 0,1 0 0,-1 0 0,0 1 0,0-1 0,1 1 0,-1-1 0,0 1 0,0-1 0,0 1 0,0-1 0,0 1 0,0 0 0,0-1 0,0 1 0,1 0 0,-1 0 0,0 0 0,0 0 0,0 0 0,0 0 0,0 0 0,0 0 0,0 0 0,0 0 0,0 1 0,0-1 0,0 0 0,0 1 0,0-1 0,0 0 0,0 1 0,1-1 0,-2 2 0,-5 2 0,0 0 0,0 0 0,1 1 0,-1 0 0,1 1 0,0-1 0,1 1 0,-8 10 0,-36 56 0,35-49 0,1 1 0,-17 41 0,27-59 0,1 0 0,0 1 0,0-1 0,1 0 0,-1 1 0,2-1 0,-1 0 0,1 1 0,-1-1 0,2 1 0,-1-1 0,1 1 0,0-1 0,0 0 0,1 1 0,0-1 0,3 8 0,-1-10 0,-1 1 0,1 0 0,0-1 0,0 0 0,0 1 0,1-2 0,-1 1 0,1 0 0,0-1 0,0 0 0,0 0 0,0-1 0,1 1 0,-1-1 0,1 0 0,0-1 0,-1 1 0,1-1 0,0 0 0,0-1 0,6 1 0,4-1 0,-1 0 0,0 0 0,0-2 0,1 0 0,-1 0 0,0-2 0,14-4 0,-20 4 0,1 0 0,-1 0 0,-1 0 0,1-1 0,-1-1 0,0 0 0,0 0 0,0 0 0,-1-1 0,0 0 0,0 0 0,-1-1 0,8-12 0,-11 15 0,0 1 0,-1-1 0,0 0 0,0 0 0,0 0 0,-1 0 0,1 0 0,-1 0 0,0 0 0,-1 0 0,1 0 0,-1-1 0,0 1 0,-1 0 0,1-1 0,-1 1 0,0 0 0,0 0 0,0 0 0,-1 0 0,0 0 0,0 0 0,0 0 0,-1 1 0,1-1 0,-6-6 0,4 6 0,1 1 0,-1 0 0,1 0 0,-1 0 0,0 1 0,-1-1 0,1 1 0,0 0 0,-1 0 0,0 0 0,0 1 0,-10-4 0,13 5 0,-1 1 0,0-1 0,0 1 0,0 0 0,0 0 0,0 0 0,0 0 0,0 0 0,0 1 0,0-1 0,0 1 0,0 0 0,1 0 0,-1 0 0,0 0 0,0 1 0,1-1 0,-1 0 0,1 1 0,0 0 0,-1 0 0,1 0 0,0 0 0,-4 4 0,1 0 0,1 0 0,-1 1 0,1 0 0,0 0 0,-4 10 0,7-16 0,0 1 0,1-1 0,-1 1 0,1-1 0,0 1 0,0 0 0,-1-1 0,1 1 0,0-1 0,0 1 0,0 0 0,0-1 0,1 1 0,0 2 0,-1-3 0,1 0 0,-1-1 0,1 1 0,0 0 0,-1 0 0,1-1 0,0 1 0,0-1 0,-1 1 0,1 0 0,0-1 0,0 1 0,0-1 0,0 0 0,0 1 0,0-1 0,0 0 0,0 0 0,0 1 0,-1-1 0,1 0 0,0 0 0,0 0 0,0 0 0,0 0 0,2-1 0,7 0 0,-1-1 0,1 0 0,-1-1 0,1 0 0,-1-1 0,0 0 0,0 0 0,0-1 0,8-7 0,20-8 0,-19 11 0,1 0 0,0 2 0,1 0 0,0 1 0,0 1 0,0 1 0,28-2 0,-39 6 0,0 0 0,0 0 0,0 1 0,0 0 0,0 0 0,0 1 0,-1 0 0,1 1 0,0 0 0,-1 1 0,0-1 0,0 1 0,0 1 0,0 0 0,-1 0 0,0 0 0,0 1 0,0 0 0,7 9 0,-5-4 0,-1 1 0,0-1 0,0 2 0,-1-1 0,-1 1 0,8 21 0,-11-23 0,0-1 0,0 0 0,-1 1 0,0-1 0,-1 1 0,0 0 0,-1-1 0,0 1 0,-2 15 0,1-22 0,-1 1 0,1-1 0,-1 0 0,1 0 0,-5 6 0,6-9 0,-1 0 0,1 1 0,-1-1 0,0 0 0,1 0 0,-1 0 0,0 0 0,0 0 0,0 0 0,0 0 0,0-1 0,0 1 0,0 0 0,0 0 0,-1-1 0,1 1 0,0-1 0,0 1 0,0-1 0,-1 1 0,1-1 0,-2 0 0,2 0 0,1 0 0,-1 0 0,0-1 0,0 1 0,1 0 0,-1-1 0,0 1 0,1-1 0,-1 1 0,1-1 0,-1 1 0,1-1 0,-1 1 0,1-1 0,-1 0 0,1 1 0,-1-1 0,1 0 0,0 1 0,-1-1 0,1 0 0,0 1 0,0-1 0,-1 0 0,1 0 0,0 1 0,0-2 0,-3-25 0,3 23 0,1-7 0,-1 0 0,2 0 0,-1 0 0,1 0 0,1 0 0,0 0 0,1 1 0,0 0 0,0-1 0,1 2 0,8-13 0,-3 7 0,0 0 0,1 1 0,0 1 0,1-1 0,1 2 0,18-15 0,-25 22 0,1 1 0,-1 0 0,1 0 0,0 0 0,-1 1 0,2 0 0,13-4 0,-19 7 0,0-1 0,0 1 0,0 0 0,0 0 0,0 0 0,1 0 0,-1 0 0,0 0 0,0 0 0,0 1 0,0-1 0,0 1 0,0-1 0,0 1 0,0 0 0,0 0 0,0 0 0,0 0 0,0 0 0,-1 1 0,1-1 0,0 0 0,-1 1 0,1-1 0,-1 1 0,0-1 0,1 1 0,-1 0 0,0 0 0,0 0 0,0 0 0,1 3 0,2 7 0,-1 1 0,0 0 0,-1 0 0,-1 0 0,0 0 0,-1 0 0,0 0 0,-3 19 0,1 28 0,2-58 0,0-1 0,0 0 0,0 1 0,0-1 0,0 0 0,0 0 0,0 1 0,0-1 0,1 0 0,-1 1 0,1-1 0,-1 0 0,1 0 0,-1 0 0,1 0 0,0 1 0,-1-1 0,1 0 0,0 0 0,0 0 0,1 1 0,-1-2 0,1 1 0,-1-1 0,0 0 0,0 0 0,0 0 0,0 0 0,0 0 0,0 0 0,0 0 0,0 0 0,1 0 0,-1-1 0,0 1 0,0 0 0,0-1 0,0 1 0,0-1 0,0 1 0,1-2 0,8-4 0,-1-1 0,0-1 0,14-14 0,-19 18 0,18-21 0,30-43 0,-37 47 0,0 0 0,1 1 0,35-32 0,-49 50 0,0 0 0,1 0 0,-1 0 0,1 1 0,0-1 0,-1 1 0,1 0 0,0 0 0,0 0 0,0 0 0,5-1 0,-6 2 0,-1 0 0,0 0 0,1 0 0,-1 0 0,0 1 0,1-1 0,-1 0 0,0 1 0,0-1 0,1 1 0,-1-1 0,0 1 0,0 0 0,0 0 0,0-1 0,0 1 0,0 0 0,0 0 0,0 0 0,0 0 0,0 0 0,0 0 0,0 0 0,-1 1 0,1-1 0,-1 0 0,1 0 0,0 2 0,2 5 0,-1 0 0,0 0 0,0 0 0,-1 0 0,0 1 0,0-1 0,-1 13 0,-7 64 0,1-34 0,5-39 0,1 1 0,0-1 0,1 0 0,4 24 0,-5-34 0,1 1 0,0-1 0,-1 0 0,1 1 0,0-1 0,1 0 0,-1 0 0,0 0 0,0 0 0,1 0 0,-1 0 0,1 0 0,3 3 0,-3-5 0,-1 1 0,1 0 0,0 0 0,-1-1 0,1 1 0,-1-1 0,1 0 0,0 1 0,0-1 0,-1 0 0,1 0 0,0 0 0,-1 0 0,1 0 0,0-1 0,0 1 0,-1 0 0,1-1 0,0 1 0,-1-1 0,1 0 0,1-1 0,5-2 0,0 0 0,-1-1 0,1 0 0,-1-1 0,0 0 0,-1 0 0,1 0 0,9-13 0,40-64 0,-43 63 0,3-5 0,4-8 0,1 2 0,28-33 0,-48 64 0,-1-1 0,1 0 0,0 0 0,-1 1 0,1-1 0,0 0 0,0 0 0,0 1 0,-1-1 0,1 1 0,0-1 0,0 1 0,0-1 0,0 1 0,0 0 0,0-1 0,2 1 0,-3 0 0,1 0 0,-1 0 0,0 1 0,1-1 0,-1 0 0,0 1 0,1-1 0,-1 0 0,0 0 0,1 1 0,-1-1 0,0 0 0,0 1 0,1-1 0,-1 1 0,0-1 0,0 0 0,0 1 0,0-1 0,1 1 0,-1-1 0,0 1 0,0-1 0,0 0 0,0 1 0,0 0 0,-3 38 0,-8 33 0,-4 121 0,16-148 0,1 1 0,2-1 0,19 83 0,5-12 0,-51-168 0,2 0 0,3-1 0,1-1 0,-15-98 0,27 122 0,2 0 0,2-1 0,1 1 0,1 0 0,9-57 0,-7 73 0,1-1 0,1 1 0,0 0 0,0 0 0,1 1 0,9-14 0,-10 19 0,0 1 0,1-1 0,0 1 0,1 0 0,0 0 0,0 1 0,0 0 0,0 0 0,1 1 0,11-6 0,-14 8 0,0 1 0,1-1 0,-1 1 0,1 1 0,-1-1 0,1 1 0,0 0 0,-1 0 0,1 1 0,0 0 0,0 0 0,-1 0 0,1 0 0,0 1 0,0 0 0,-1 0 0,7 3 0,-8-2 0,0 0 0,1 0 0,-1 0 0,0 0 0,-1 1 0,1 0 0,0 0 0,-1 0 0,1 0 0,-1 1 0,0-1 0,0 1 0,0 0 0,-1 0 0,1 0 0,-1 0 0,0 0 0,0 1 0,-1-1 0,1 0 0,0 8 0,0-4 19,-1 0 0,0 0 0,-1 0 0,0 0 0,0 1 0,-1-1 0,0 0 0,0 0 0,-1 0 0,0 0 0,-1 0 0,1 0 0,-2-1 0,1 1 0,-1-1 0,0 0 0,-5 7 0,-1-1-233,-1 0 1,1-1 0,-2 0-1,0-1 1,0 0 0,-1-1-1,-22 14 1,5-7-6613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022"/>
    </inkml:context>
    <inkml:brush xml:id="br0">
      <inkml:brushProperty name="width" value="0.05" units="cm"/>
      <inkml:brushProperty name="height" value="0.05" units="cm"/>
    </inkml:brush>
  </inkml:definitions>
  <inkml:trace contextRef="#ctx0" brushRef="#br0">1 0 24575,'0'3'0,"0"4"0,0 3 0,2 3 0,5 0 0,4-3 0,2-3 0,6-3 0,4-1 0,5-3 0,3 0 0,2 0 0,-1-1 0,-4 1 0,-3-3 0,-6-2-8191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552"/>
    </inkml:context>
    <inkml:brush xml:id="br0">
      <inkml:brushProperty name="width" value="0.05" units="cm"/>
      <inkml:brushProperty name="height" value="0.05" units="cm"/>
    </inkml:brush>
  </inkml:definitions>
  <inkml:trace contextRef="#ctx0" brushRef="#br0">0 1 24575,'3'3'0,"4"3"0,3 2 0,1 1 0,-5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134"/>
    </inkml:context>
    <inkml:brush xml:id="br0">
      <inkml:brushProperty name="width" value="0.05" units="cm"/>
      <inkml:brushProperty name="height" value="0.05" units="cm"/>
    </inkml:brush>
  </inkml:definitions>
  <inkml:trace contextRef="#ctx0" brushRef="#br0">172 733 24575,'-10'-10'0,"1"-1"0,0 0 0,1-1 0,-9-17 0,-9-13 0,13 20 0,22 37 0,1 9 0,-2-1 0,-1 1 0,0 1 0,-2-1 0,3 48 0,-7-68 0,-1 1 0,0-1 0,0 1 0,0-1 0,-1 1 0,0-1 0,0 1 0,0-1 0,0 1 0,-1-1 0,1 0 0,-1 0 0,0 0 0,0 0 0,-1 0 0,1 0 0,-6 6 0,8-11 0,0 1 0,0 0 0,0 0 0,0 0 0,0 0 0,0 0 0,0 0 0,0 0 0,1 0 0,-1-1 0,0 1 0,0 0 0,0 0 0,0 0 0,0 0 0,0 0 0,0 0 0,0 0 0,0-1 0,0 1 0,0 0 0,0 0 0,0 0 0,0 0 0,0 0 0,0 0 0,0-1 0,0 1 0,-1 0 0,1 0 0,0 0 0,0 0 0,0 0 0,0 0 0,0 0 0,0 0 0,0-1 0,0 1 0,0 0 0,0 0 0,0 0 0,-1 0 0,1 0 0,0 0 0,0 0 0,0 0 0,0 0 0,0 0 0,0 0 0,0 0 0,-1 0 0,1 0 0,0 0 0,0 0 0,0 0 0,0 0 0,0 0 0,0 0 0,-1 0 0,1 0 0,0 0 0,0 0 0,0 0 0,0 0 0,0 0 0,0 0 0,0 0 0,-1 0 0,3-10 0,0 5 0,0 0 0,0 0 0,-1 0 0,1-1 0,0-9 0,-2 11 0,0 1 0,-1-1 0,1 1 0,-1 0 0,0-1 0,0 1 0,0 0 0,-1-1 0,1 1 0,-4-5 0,-12-24 0,2 0 0,1-2 0,2 1 0,1-2 0,-13-70 0,19 74 0,2 0 0,1-1 0,2 0 0,1 1 0,1-1 0,2 1 0,8-34 0,-9 51 0,1 1 0,1-1 0,0 1 0,1 0 0,0 1 0,1-1 0,0 1 0,1 0 0,1 1 0,12-14 0,-12 17 0,-1 0 0,1 1 0,1 0 0,-1 0 0,1 1 0,0 1 0,1 0 0,-1 0 0,1 1 0,0 0 0,0 1 0,0 0 0,13-1 0,-10 2 0,0 1 0,1 1 0,-1 0 0,1 1 0,-1 0 0,0 1 0,0 1 0,0 0 0,0 1 0,0 1 0,-1 0 0,0 1 0,0 0 0,24 16 0,-29-17 0,0 1 0,-1 0 0,0 1 0,0-1 0,-1 1 0,0 1 0,0-1 0,-1 1 0,1 0 0,-2 0 0,1 0 0,-1 1 0,-1 0 0,1 0 0,-1 0 0,-1 0 0,0 0 0,0 1 0,-1-1 0,0 0 0,-1 1 0,1-1 0,-3 17 0,-1-13 0,0 0 0,-1 0 0,0 0 0,-1-1 0,0 1 0,-1-1 0,0 0 0,-1-1 0,0 0 0,-1 0 0,-1 0 0,1-1 0,-2 0 0,1-1 0,-20 15 0,12-12 0,0 0 0,-1-1 0,0-1 0,0 0 0,-1-2 0,0 0 0,-1-1 0,0-1 0,-32 6 0,47-11 0,0-1 0,0 0 0,0 0 0,0 0 0,0 0 0,0-1 0,0 1 0,-10-4 0,15 4 0,-1 0 0,0-1 0,0 1 0,1 0 0,-1-1 0,1 1 0,-1-1 0,0 1 0,1-1 0,-1 1 0,1-1 0,-1 1 0,1-1 0,-1 1 0,1-1 0,-1 0 0,1 1 0,0-1 0,-1 0 0,1 1 0,0-1 0,-1 0 0,1 0 0,0 0 0,0-1 0,0 0 0,1 1 0,-1-1 0,1 0 0,-1 1 0,1-1 0,0 0 0,-1 1 0,1-1 0,0 1 0,0-1 0,0 1 0,0 0 0,1 0 0,1-3 0,7-5 0,0 0 0,0 1 0,1 0 0,0 1 0,0 0 0,0 1 0,1 0 0,0 1 0,0 0 0,1 1 0,0 0 0,-1 1 0,1 1 0,0 0 0,24-1 0,-24 3 0,-1 0 0,0 1 0,1 0 0,-1 1 0,0 0 0,0 1 0,0 1 0,0 0 0,-1 0 0,1 1 0,-1 1 0,0 0 0,-1 0 0,1 1 0,-1 0 0,16 16 0,-16-11 0,0-1 0,-2 1 0,1 0 0,-2 1 0,1 0 0,-2 0 0,0 1 0,0 0 0,-1 0 0,-1 0 0,-1 0 0,0 1 0,1 15 0,-3-22 0,-1 0 0,0 0 0,0 1 0,-1-1 0,0 0 0,-1 0 0,0 0 0,0 0 0,-1 0 0,-6 14 0,6-16 0,-1-1 0,0 1 0,0-1 0,0 0 0,-1 0 0,0 0 0,0 0 0,0-1 0,0 0 0,-1 0 0,0 0 0,0-1 0,0 0 0,-10 4 0,-3-1 0,0 0 0,-1-2 0,1 0 0,-1-2 0,0 0 0,0-1 0,0-1 0,0 0 0,0-2 0,1 0 0,-1-2 0,0 0 0,-26-10 0,42 13-76,0-1 1,0 1-1,1-1 0,-1 0 0,1-1 0,-1 1 0,1-1 0,0 1 1,0-1-1,0 0 0,0 0 0,0 0 0,1-1 0,-1 1 1,1-1-1,0 1 0,-3-7 0,-1-9-6750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535"/>
    </inkml:context>
    <inkml:brush xml:id="br0">
      <inkml:brushProperty name="width" value="0.05" units="cm"/>
      <inkml:brushProperty name="height" value="0.05" units="cm"/>
    </inkml:brush>
  </inkml:definitions>
  <inkml:trace contextRef="#ctx0" brushRef="#br0">89 154 24575,'-1'-6'0,"1"1"0,-1-1 0,-1 1 0,1 0 0,-1 0 0,0 0 0,0 0 0,-5-9 0,6 12 0,0 0 0,-1 0 0,1 0 0,-1 1 0,1-1 0,-1 0 0,0 0 0,0 1 0,1-1 0,-4 0 0,4 1 0,0 1 0,0-1 0,0 1 0,0 0 0,0-1 0,0 1 0,0 0 0,0 0 0,0 0 0,0 0 0,0 0 0,0 0 0,0 0 0,-1 0 0,1 0 0,0 0 0,0 1 0,0-1 0,0 1 0,0-1 0,0 0 0,-1 2 0,0-1 0,0 1 0,1-1 0,-1 1 0,1-1 0,0 1 0,-1 0 0,1-1 0,0 1 0,0 0 0,0 0 0,0 0 0,0 0 0,0 0 0,1 0 0,-1 0 0,0 4 0,-3 39 0,4-37 0,-1 9 0,1 0 0,0 1 0,1-1 0,2 1 0,7 33 0,-9-46 0,1 0 0,0 0 0,0 0 0,1-1 0,-1 1 0,1 0 0,0-1 0,0 0 0,0 1 0,1-1 0,-1-1 0,1 1 0,0 0 0,0-1 0,1 0 0,-1 0 0,1 0 0,-1 0 0,1-1 0,0 0 0,0 0 0,0 0 0,10 2 0,-7-3 0,1 1 0,0-1 0,0-1 0,0 0 0,0 0 0,-1 0 0,1-1 0,0-1 0,0 1 0,-1-2 0,1 1 0,10-5 0,-13 4 0,0 0 0,-1-1 0,1 1 0,-1-1 0,0 0 0,0 0 0,0-1 0,-1 1 0,1-1 0,-1 0 0,-1 0 0,1-1 0,-1 1 0,1-1 0,-1 0 0,-1 0 0,4-10 0,-4 6 0,0 0 0,-1 0 0,0-1 0,0 1 0,-1 0 0,0-1 0,-1 1 0,0-1 0,-1 1 0,0 0 0,-1 0 0,0 0 0,-1 0 0,1 0 0,-2 1 0,0 0 0,0 0 0,-9-13 0,9 15 0,-1 0 0,0 0 0,-1 0 0,1 0 0,-1 1 0,-1 0 0,1 1 0,-1 0 0,-11-6 0,13 8 0,-1 0 0,1 1 0,-1 0 0,1 0 0,-1 1 0,0 0 0,1 0 0,-1 0 0,0 1 0,0 0 0,1 0 0,-1 1 0,-11 2 0,14-2-91,-1 0 0,1 0 0,0 1 0,-1 0 0,1 0 0,0 0 0,0 0 0,0 0 0,1 1 0,-1 0 0,0 0 0,1 0 0,0 0 0,-5 6 0,-2 7-6735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924"/>
    </inkml:context>
    <inkml:brush xml:id="br0">
      <inkml:brushProperty name="width" value="0.05" units="cm"/>
      <inkml:brushProperty name="height" value="0.05" units="cm"/>
    </inkml:brush>
  </inkml:definitions>
  <inkml:trace contextRef="#ctx0" brushRef="#br0">131 58 24575,'0'-1'0,"0"0"0,-1 0 0,1 0 0,0 1 0,-1-1 0,1 0 0,-1 1 0,1-1 0,-1 0 0,1 1 0,-1-1 0,0 1 0,1-1 0,-1 1 0,0-1 0,1 1 0,-1-1 0,0 1 0,0 0 0,1-1 0,-1 1 0,0 0 0,0 0 0,0-1 0,1 1 0,-1 0 0,0 0 0,0 0 0,-1 0 0,-27 1 0,25 0 0,-1 1 0,1-1 0,0 1 0,0 0 0,0 0 0,0 1 0,0-1 0,0 1 0,0 0 0,1 0 0,-1 0 0,1 1 0,0-1 0,0 1 0,0 0 0,1-1 0,-1 1 0,1 0 0,0 1 0,0-1 0,0 0 0,1 1 0,0-1 0,-1 1 0,2-1 0,-2 10 0,1-4 0,0 1 0,1 0 0,0-1 0,1 1 0,0 0 0,1-1 0,0 1 0,0-1 0,1 0 0,8 18 0,-7-20 0,0-1 0,1 1 0,-1-1 0,2 0 0,-1 0 0,1 0 0,0-1 0,0 0 0,1 0 0,0 0 0,0-1 0,0 0 0,16 7 0,-18-9 0,1-1 0,0 0 0,0 0 0,1-1 0,-1 0 0,0 0 0,0 0 0,1-1 0,-1 0 0,0 0 0,1 0 0,-1-1 0,0 0 0,0 0 0,1-1 0,-1 0 0,0 0 0,0 0 0,-1-1 0,8-3 0,-9 3 0,1 0 0,-1 0 0,0 0 0,0-1 0,0 1 0,0-1 0,0 0 0,-1 0 0,0-1 0,0 1 0,0 0 0,0-1 0,-1 0 0,3-7 0,-2 4 0,-1 1 0,0-1 0,-1 0 0,0 0 0,0 0 0,-1 0 0,0 0 0,0 0 0,-2-8 0,-1 3 0,1 0 0,-1 0 0,-1 1 0,-1-1 0,0 1 0,0 1 0,-1-1 0,0 1 0,-1-1 0,-1 2 0,-15-19 0,16 23 0,0 0 0,0 0 0,-1 1 0,0 0 0,0 1 0,0 0 0,-15-6 0,19 9 0,0 0 0,0 0 0,0 0 0,0 0 0,0 1 0,0-1 0,0 1 0,-8 1 0,10-1 0,0 1 0,0-1 0,0 1 0,0-1 0,1 1 0,-1 0 0,0 0 0,0 0 0,0 0 0,1 0 0,-1 0 0,1 0 0,-1 1 0,1-1 0,-1 1 0,1-1 0,0 1 0,-2 2 0,1-1 18,1-1 0,0 1 0,0-1 0,0 1 0,1-1 0,-1 1 0,0-1 0,1 1 0,0 0 0,0-1 0,0 1 0,0 0 0,0 0 0,0-1 0,1 1 0,-1-1 0,1 1 0,1 2 0,-1 0-189,1-1 0,0 0 1,0 0-1,0 0 0,1 0 1,-1-1-1,1 1 0,0-1 1,6 7-1,8 3-6655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265"/>
    </inkml:context>
    <inkml:brush xml:id="br0">
      <inkml:brushProperty name="width" value="0.05" units="cm"/>
      <inkml:brushProperty name="height" value="0.05" units="cm"/>
    </inkml:brush>
  </inkml:definitions>
  <inkml:trace contextRef="#ctx0" brushRef="#br0">1 149 24575,'0'-8'0,"0"-10"0,0-6 0,0-6 0,3 0 0,3 5 0,2 12 0,1 14 0,3 14 0,-1 12 0,0 13 0,-1 8 0,0 8 0,-1 4 0,-2 2 0,0-3 0,-1-3 0,-1-11-8191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604"/>
    </inkml:context>
    <inkml:brush xml:id="br0">
      <inkml:brushProperty name="width" value="0.05" units="cm"/>
      <inkml:brushProperty name="height" value="0.05" units="cm"/>
    </inkml:brush>
  </inkml:definitions>
  <inkml:trace contextRef="#ctx0" brushRef="#br0">200 1 24575,'0'0'0,"0"0"0,0 0 0,0 1 0,0-1 0,0 0 0,0 0 0,1 0 0,-1 1 0,0-1 0,0 0 0,0 0 0,0 0 0,0 1 0,0-1 0,0 0 0,0 0 0,0 0 0,0 0 0,1 1 0,-1-1 0,0 0 0,0 0 0,0 0 0,0 0 0,0 0 0,1 0 0,-1 1 0,0-1 0,0 0 0,0 0 0,1 0 0,-1 0 0,0 0 0,0 0 0,0 0 0,1 0 0,-1 0 0,0 0 0,0 0 0,0 0 0,1 0 0,-1 0 0,0 0 0,0 0 0,0 0 0,1 0 0,-1 0 0,0 0 0,0 0 0,0 0 0,0-1 0,1 1 0,-1 0 0,0 0 0,0 0 0,0 0 0,0 0 0,1 0 0,-1-1 0,0 1 0,-4 19 0,-7-2 0,0 0 0,0 0 0,-2-1 0,0-1 0,-1 0 0,0-1 0,-1 0 0,-1-1 0,-24 15 0,14-17 0,25-10 0,1-1 0,-1 0 0,1 1 0,-1-1 0,1 0 0,-1 0 0,1 0 0,-1 1 0,1-1 0,-1 0 0,1 0 0,-1 0 0,0 0 0,1 0 0,-1 0 0,1 0 0,-1 0 0,1 0 0,-1 0 0,1-1 0,-1 1 0,1 0 0,-1 0 0,1 0 0,-1-1 0,1 1 0,-1 0 0,1-1 0,-1 1 0,1 0 0,-1-1 0,1 1 0,0 0 0,-1-1 0,1 1 0,0-1 0,-1 1 0,1-1 0,0 1 0,0-1 0,-1 1 0,1-1 0,0 1 0,0-1 0,0 0 0,0-1 0,0 1 0,0 0 0,1-1 0,-1 1 0,1-1 0,-1 1 0,1 0 0,0 0 0,-1-1 0,1 1 0,0 0 0,0 0 0,0 0 0,0 0 0,0 0 0,0 0 0,0 0 0,0 0 0,0 0 0,0 0 0,1 1 0,-1-1 0,0 1 0,1-1 0,-1 0 0,0 1 0,1 0 0,-1-1 0,3 1 0,0-1 0,0 0 0,0 1 0,-1 0 0,1-1 0,0 1 0,0 0 0,0 1 0,0-1 0,-1 1 0,6 1 0,-2 1 0,-1 1 0,1-1 0,-1 2 0,1-1 0,-1 0 0,0 1 0,-1 1 0,1-1 0,5 7 0,7 12 0,17 26 0,-4-4 0,15 7-1365,-26-33-5461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959"/>
    </inkml:context>
    <inkml:brush xml:id="br0">
      <inkml:brushProperty name="width" value="0.05" units="cm"/>
      <inkml:brushProperty name="height" value="0.05" units="cm"/>
    </inkml:brush>
  </inkml:definitions>
  <inkml:trace contextRef="#ctx0" brushRef="#br0">0 382 24575,'0'-3'0,"0"-3"0,0 1 0,0 5 0,0 5 0,3 8 0,1 8 0,2 5 0,1 7 0,2 4 0,-1 5 0,-1 0 0,-3 0 0,2-3 0,-1-4 0,2-5 0,3-8 0,-1-8-8191</inkml:trace>
  <inkml:trace contextRef="#ctx0" brushRef="#br0" timeOffset="1">119 110 24575,'0'-9'0,"0"-8"0,0-8 0,0-2 0,-3 7 0,-4 9 0,0 12 0,0 9 0,2 9 0,2 1-8191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302"/>
    </inkml:context>
    <inkml:brush xml:id="br0">
      <inkml:brushProperty name="width" value="0.05" units="cm"/>
      <inkml:brushProperty name="height" value="0.05" units="cm"/>
    </inkml:brush>
  </inkml:definitions>
  <inkml:trace contextRef="#ctx0" brushRef="#br0">0 124 24575,'15'-34'0,"-11"23"0,1 0 0,0 1 0,0-1 0,1 1 0,11-15 0,-16 24 0,-1 0 0,1 1 0,0-1 0,0 0 0,-1 0 0,1 1 0,0-1 0,0 0 0,0 1 0,0-1 0,0 1 0,0-1 0,0 1 0,0-1 0,0 1 0,0 0 0,0-1 0,0 1 0,0 0 0,0 0 0,0 0 0,1 0 0,-1 0 0,0 0 0,0 0 0,0 0 0,0 0 0,0 1 0,0-1 0,0 0 0,0 1 0,0-1 0,0 1 0,0-1 0,0 1 0,0-1 0,0 1 0,0 0 0,-1-1 0,1 1 0,0 0 0,0 0 0,-1 0 0,1 0 0,1 1 0,2 4 0,0 1 0,-1-1 0,1 1 0,-1 0 0,3 10 0,11 42 0,-3 0 0,-2 1 0,-2 1 0,1 94 0,-11-140 0,0-16 0,0-22 0,3-4 0,1 0 0,1 1 0,1 0 0,2 0 0,0 0 0,2 1 0,1 0 0,0 1 0,2 0 0,1 1 0,25-32 0,-34 50 0,-1-1 0,1 1 0,0 0 0,0 1 0,1-1 0,0 1 0,0 0 0,0 1 0,0-1 0,0 1 0,8-3 0,-11 6 0,-1-1 0,1 0 0,0 1 0,0 0 0,0-1 0,0 1 0,-1 0 0,1 0 0,0 1 0,0-1 0,0 1 0,0-1 0,-1 1 0,1 0 0,0 0 0,-1 0 0,1 0 0,-1 1 0,1-1 0,-1 1 0,1 0 0,-1-1 0,0 1 0,0 0 0,0 0 0,0 0 0,0 1 0,-1-1 0,4 5 0,5 12 57,0 0-1,-1 1 1,-1 1-1,-1-1 1,8 41-1,-10-38-397,1 0 1,1 0-1,1 0 0,17 31 0,-13-35-6485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796"/>
    </inkml:context>
    <inkml:brush xml:id="br0">
      <inkml:brushProperty name="width" value="0.05" units="cm"/>
      <inkml:brushProperty name="height" value="0.05" units="cm"/>
    </inkml:brush>
  </inkml:definitions>
  <inkml:trace contextRef="#ctx0" brushRef="#br0">222 275 24575,'8'-16'0,"-1"-1"0,0 1 0,-1-1 0,-1 0 0,-1-1 0,0 1 0,-1-1 0,-1 0 0,-1-33 0,-1 47 0,0 1 0,0 0 0,-1 0 0,1 0 0,-1 0 0,0 0 0,0 0 0,0 0 0,0 0 0,-1 0 0,1 0 0,-1 1 0,0-1 0,0 1 0,0-1 0,0 1 0,0-1 0,0 1 0,0 0 0,-4-2 0,3 2 0,-1 1 0,1 0 0,0 0 0,-1 0 0,1 0 0,-1 0 0,1 0 0,-1 1 0,0 0 0,1 0 0,-1 0 0,0 0 0,1 1 0,-1-1 0,1 1 0,-1 0 0,-3 1 0,-5 2 0,1 1 0,0 0 0,0 1 0,0 0 0,1 1 0,0 0 0,0 1 0,1 0 0,0 0 0,0 1 0,1 0 0,0 0 0,0 1 0,1 0 0,1 0 0,-7 14 0,12-22 0,0 0 0,0 0 0,0 1 0,0-1 0,1 0 0,-1 1 0,1-1 0,-1 0 0,1 1 0,0-1 0,0 1 0,0-1 0,0 0 0,0 1 0,1-1 0,-1 0 0,1 1 0,0-1 0,-1 0 0,1 1 0,0-1 0,0 0 0,1 0 0,-1 0 0,3 4 0,-1-3 0,0-1 0,1 1 0,-1-1 0,1 1 0,0-1 0,-1 0 0,1 0 0,0-1 0,0 1 0,0-1 0,0 0 0,0 0 0,1 0 0,3 0 0,6 0 0,0 0 0,1 0 0,-1-1 0,0-1 0,0-1 0,15-3 0,-23 4 0,0-1 0,0 0 0,0 0 0,0 0 0,-1-1 0,1 0 0,-1 0 0,1 0 0,-1-1 0,0 0 0,0 0 0,-1 0 0,1-1 0,-1 1 0,0-1 0,4-6 0,-7 9 0,0-1 0,1 1 0,-1 0 0,1 0 0,0-1 0,0 1 0,4-3 0,-6 5 0,0 0 0,0 0 0,1-1 0,-1 1 0,0 0 0,1 0 0,-1 0 0,0 0 0,0 0 0,1 0 0,-1 0 0,0 0 0,1 0 0,-1 0 0,0 0 0,1 0 0,-1 0 0,0 0 0,0 0 0,1 1 0,-1-1 0,0 0 0,0 0 0,1 0 0,-1 0 0,0 0 0,0 1 0,1-1 0,7 16 0,1 16 0,-2 0 0,4 41 0,-3-15 0,46 217 0,-17-97 0,-34-162 0,0 1 0,-1 0 0,-1 0 0,0 0 0,-2 0 0,-3 30 0,3-43 0,0-1 0,1 1 0,-1-1 0,0 1 0,-1-1 0,1 1 0,-1-1 0,1 0 0,-1 0 0,0 0 0,0 0 0,-1 0 0,1 0 0,0 0 0,-1-1 0,0 1 0,0-1 0,1 0 0,-1 0 0,-1 0 0,1 0 0,0 0 0,0-1 0,-1 1 0,1-1 0,-1 0 0,1 0 0,-1 0 0,1-1 0,-1 1 0,0-1 0,1 0 0,-1 0 0,0 0 0,1 0 0,-1-1 0,-4-1 0,-6-1 0,0 0 0,1-1 0,0-1 0,0-1 0,0 0 0,1 0 0,0-1 0,0-1 0,1 0 0,0 0 0,0-1 0,1 0 0,0-1 0,-13-17 0,10 10 0,0 0 0,1-2 0,0 1 0,2-1 0,0-1 0,1 0 0,2 0 0,-10-35 0,14 42 0,1 0 0,1 1 0,0-1 0,0 0 0,1 0 0,1 0 0,0 0 0,1 1 0,1-1 0,6-22 0,-6 27 0,0 1 0,0 0 0,1 0 0,0 0 0,0 1 0,1-1 0,0 1 0,0 0 0,0 0 0,1 0 0,0 1 0,0 0 0,0 0 0,0 1 0,1 0 0,0 0 0,0 0 0,13-4 0,-8 4 0,1 0 0,-1 2 0,0 0 0,1 0 0,22 0 0,-28 2 0,0 0 0,0 1 0,1 0 0,-1 0 0,0 1 0,0-1 0,-1 2 0,1-1 0,0 1 0,-1 0 0,10 6 0,-15-9 12,0 0-1,0 1 0,-1-1 1,1 1-1,0-1 1,-1 1-1,1 0 0,0-1 1,-1 1-1,1 0 0,-1-1 1,1 1-1,-1 0 1,1 0-1,-1-1 0,0 1 1,1 0-1,-1 0 0,0 0 1,0 0-1,1-1 1,-1 1-1,0 0 0,0 0 1,0 0-1,0 0 0,0 0 1,0-1-1,-1 3 1,1-2-113,-1 0 1,0 1-1,0-1 1,0 0 0,0 0-1,0 0 1,0 0-1,0 0 1,0 0 0,0 0-1,0 0 1,0 0 0,-1-1-1,1 1 1,0 0-1,-3 0 1,-12 5-6726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3.922"/>
    </inkml:context>
    <inkml:brush xml:id="br0">
      <inkml:brushProperty name="width" value="0.05" units="cm"/>
      <inkml:brushProperty name="height" value="0.05" units="cm"/>
    </inkml:brush>
  </inkml:definitions>
  <inkml:trace contextRef="#ctx0" brushRef="#br0">162 122 24575,'0'1'0,"0"0"0,-1 0 0,1 0 0,-1 0 0,1 0 0,-1 0 0,1 0 0,-1 0 0,1 0 0,-1 0 0,0 0 0,1 0 0,-1-1 0,0 1 0,0 0 0,0 0 0,0-1 0,1 1 0,-1-1 0,0 1 0,0-1 0,-2 1 0,-25 9 0,24-8 0,-12 3 0,-1 0 0,0-2 0,1 1 0,-30 0 0,90-4 0,59-8 0,-4-1 0,1378-30-6559,-1175 36 5675,1793-21-2173,-1948 22 3049,435 8 4156,-532-3-3194,-35 0 867,-24-1-804,-25 0 353,-5-3-1391,-1-2 1,1-2-1,0-1 0,0-2 0,0-2 0,1-1 0,-66-30 0,68 21-6805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971"/>
    </inkml:context>
    <inkml:brush xml:id="br0">
      <inkml:brushProperty name="width" value="0.05" units="cm"/>
      <inkml:brushProperty name="height" value="0.05" units="cm"/>
    </inkml:brush>
  </inkml:definitions>
  <inkml:trace contextRef="#ctx0" brushRef="#br0">1 10 24575,'0'3'0,"0"-1"0,1 0 0,-1 1 0,1-1 0,0 1 0,0-1 0,0 0 0,0 1 0,0-1 0,1 0 0,-1 0 0,0 0 0,1 0 0,0 0 0,3 3 0,33 25 0,-23-19 0,-5-3 0,0-1 0,0-1 0,1 0 0,0 0 0,1-1 0,-1 0 0,1-1 0,0-1 0,20 4 0,-24-5 0,0-2 0,1 1 0,-1-1 0,0 0 0,0-1 0,0 0 0,0 0 0,0-1 0,0 0 0,0 0 0,0-1 0,-1 0 0,1 0 0,-1-1 0,11-7 0,-3-1 170,28-27 0,-30 26-739,0 0 1,25-17 0,-23 21-6258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861"/>
    </inkml:context>
    <inkml:brush xml:id="br0">
      <inkml:brushProperty name="width" value="0.05" units="cm"/>
      <inkml:brushProperty name="height" value="0.05" units="cm"/>
    </inkml:brush>
  </inkml:definitions>
  <inkml:trace contextRef="#ctx0" brushRef="#br0">77 975 24575,'-8'0'0,"1"0"0,-1 1 0,1 0 0,-8 2 0,13-3 0,0 1 0,1-1 0,-1 1 0,1-1 0,-1 1 0,1 0 0,-1-1 0,1 1 0,-1 0 0,1 0 0,-1 0 0,1 0 0,0 0 0,0 0 0,-1 0 0,1 1 0,0-1 0,0 0 0,0 1 0,0-1 0,1 1 0,-1-1 0,-1 4 0,2-4 0,0-1 0,0 1 0,1 0 0,-1 0 0,0 0 0,0 0 0,1-1 0,-1 1 0,1 0 0,-1 0 0,0-1 0,1 1 0,-1 0 0,1-1 0,0 1 0,-1 0 0,1-1 0,-1 1 0,1-1 0,0 1 0,-1-1 0,1 1 0,0-1 0,0 0 0,0 1 0,-1-1 0,1 0 0,0 1 0,0-1 0,0 0 0,0 0 0,-1 0 0,1 0 0,0 0 0,0 0 0,1 0 0,33-1 0,-25-2 0,0 0 0,-1-1 0,1 0 0,-1-1 0,0 0 0,0 0 0,0-1 0,-1 0 0,0 0 0,0-1 0,0 0 0,-1 0 0,0-1 0,-1 0 0,0 0 0,0-1 0,6-12 0,-1 0 0,0 0 0,-2-1 0,-1 0 0,-1 0 0,0-1 0,4-38 0,-3-5 0,-3-1 0,-3 0 0,-2-1 0,-4 1 0,-3 1 0,-3-1 0,-22-80 0,30 140 0,-1-6 0,-1-1 0,-8-14 0,12 26 0,-1 0 0,0 0 0,0 0 0,0 1 0,0-1 0,0 0 0,0 0 0,-1 1 0,1-1 0,0 1 0,-1-1 0,1 1 0,-1 0 0,0-1 0,0 1 0,1 0 0,-1 0 0,0 0 0,0 0 0,0 1 0,0-1 0,-3 0 0,2 1 0,1 0 0,0 1 0,0 0 0,0-1 0,0 1 0,0 0 0,0 0 0,0 0 0,0 0 0,0 1 0,1-1 0,-1 0 0,0 1 0,1-1 0,-1 1 0,1 0 0,0-1 0,-1 1 0,1 0 0,0 0 0,0 0 0,0 0 0,-1 3 0,-3 8 0,0-1 0,-4 21 0,9-33 0,-8 33 0,3 1 0,1-1 0,1 1 0,2 0 0,1 0 0,6 42 0,6 4 0,31 117 0,-31-155 0,1 0 0,2-1 0,2 0 0,31 55 0,-44-90-195,-1-1 0,1 1 0,1-1 0,-1 0 0,1 0 0,6 5 0,4 0-6631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245"/>
    </inkml:context>
    <inkml:brush xml:id="br0">
      <inkml:brushProperty name="width" value="0.05" units="cm"/>
      <inkml:brushProperty name="height" value="0.05" units="cm"/>
    </inkml:brush>
  </inkml:definitions>
  <inkml:trace contextRef="#ctx0" brushRef="#br0">1 63 24575,'7'-7'0,"0"0"0,1 0 0,0 0 0,0 1 0,1 1 0,0-1 0,9-3 0,-15 7 0,0 1 0,0 0 0,0 0 0,0 0 0,0 0 0,0 0 0,0 1 0,0-1 0,0 1 0,0 0 0,0 0 0,0 0 0,1 1 0,-1-1 0,0 0 0,0 1 0,0 0 0,0 0 0,0 0 0,0 0 0,0 1 0,-1-1 0,1 1 0,0-1 0,-1 1 0,5 3 0,13 16 0,-1 0 0,-1 1 0,-1 1 0,15 27 0,-23-34 0,0 0 0,-2 1 0,0 0 0,0 0 0,-2 0 0,0 1 0,3 26 0,-7-38-72,-1 0 1,1-1-1,-1 1 0,-1 0 0,1 0 0,-1 0 0,0 0 0,0 0 1,-1-1-1,0 1 0,0-1 0,0 1 0,0-1 0,-1 0 0,0 1 1,0-1-1,-1-1 0,-6 8 0,-7 4-6754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620"/>
    </inkml:context>
    <inkml:brush xml:id="br0">
      <inkml:brushProperty name="width" value="0.05" units="cm"/>
      <inkml:brushProperty name="height" value="0.05" units="cm"/>
    </inkml:brush>
  </inkml:definitions>
  <inkml:trace contextRef="#ctx0" brushRef="#br0">162 138 24575,'-18'-1'0,"0"-1"0,1-1 0,-1 0 0,1-1 0,-31-12 0,46 15 0,1 1 0,-1-1 0,0 1 0,1-1 0,-1 0 0,0 0 0,1 0 0,0 0 0,-1 0 0,1 0 0,-1 0 0,1 0 0,0 0 0,0-1 0,0 1 0,-2-2 0,3 2 0,0 0 0,0 1 0,0-1 0,1 0 0,-1 1 0,0-1 0,0 1 0,0-1 0,0 1 0,1-1 0,-1 0 0,0 1 0,0-1 0,1 1 0,-1-1 0,1 1 0,-1-1 0,0 1 0,1-1 0,-1 1 0,1 0 0,-1-1 0,1 1 0,-1 0 0,1-1 0,-1 1 0,1 0 0,-1-1 0,2 1 0,5-3 0,1 0 0,0 0 0,0 1 0,0 0 0,12-1 0,97-6 0,140 7 0,-147 4 0,-39-1 0,104-4 0,-174 3 0,0 0 0,0 0 0,1 0 0,-1 0 0,0 0 0,0 0 0,0 0 0,0-1 0,1 1 0,-1-1 0,0 1 0,0-1 0,0 1 0,0-1 0,1 0 0,-2 0 0,0 1 0,-1-1 0,1 1 0,0 0 0,-1-1 0,1 1 0,0-1 0,-1 1 0,1 0 0,0-1 0,-1 1 0,1 0 0,-1 0 0,1-1 0,-1 1 0,1 0 0,0 0 0,-1 0 0,1-1 0,-1 1 0,1 0 0,-2 0 0,-42-10 0,-158-15 0,175 24 0,1 1 0,-1 1 0,1 1 0,-1 1 0,-42 11 0,64-13 0,1 1 0,-1 0 0,1-1 0,-1 2 0,1-1 0,-1 0 0,1 1 0,0 0 0,0 0 0,1 0 0,-1 0 0,0 1 0,1-1 0,0 1 0,0 0 0,0 0 0,-4 8 0,4-5 0,1 1 0,-1-1 0,1 1 0,1 0 0,-1 0 0,1 0 0,1 0 0,-1 0 0,1-1 0,2 12 0,6 34 0,2-1 0,30 92 0,-13-55 0,0 15 0,47 146 0,-60-218-1365,-2-8-5461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971"/>
    </inkml:context>
    <inkml:brush xml:id="br0">
      <inkml:brushProperty name="width" value="0.05" units="cm"/>
      <inkml:brushProperty name="height" value="0.05" units="cm"/>
    </inkml:brush>
  </inkml:definitions>
  <inkml:trace contextRef="#ctx0" brushRef="#br0">11 156 24575,'-6'-35'0,"5"30"0,0 1 0,0-1 0,0 0 0,1 1 0,-1-1 0,1 0 0,1-5 0,-1 9 0,0 1 0,0-1 0,0 1 0,1-1 0,-1 1 0,0-1 0,0 1 0,1-1 0,-1 1 0,0-1 0,1 1 0,-1-1 0,0 1 0,1 0 0,-1-1 0,1 1 0,-1 0 0,0-1 0,1 1 0,-1 0 0,1 0 0,-1-1 0,1 1 0,-1 0 0,1 0 0,-1 0 0,1 0 0,-1 0 0,1 0 0,-1-1 0,1 1 0,0 0 0,-1 1 0,1-1 0,-1 0 0,1 0 0,-1 0 0,1 0 0,-1 0 0,1 0 0,-1 1 0,1-1 0,-1 0 0,1 0 0,-1 1 0,0-1 0,1 0 0,-1 1 0,1-1 0,0 1 0,26 20 0,-25-19 0,25 23 0,-1 0 0,33 44 0,-46-52 0,-2 0 0,0 0 0,-1 1 0,0 1 0,13 37 0,-22-50 0,1 0 0,-1 0 0,-1 1 0,1-1 0,-1 0 0,0 0 0,0 0 0,-1 0 0,0 0 0,-2 8 0,3-13 0,0 1 0,-1 0 0,1-1 0,-1 1 0,1-1 0,-1 0 0,0 1 0,0-1 0,0 1 0,0-1 0,0 0 0,0 0 0,0 0 0,0 1 0,0-1 0,0 0 0,-1 0 0,1-1 0,0 1 0,-1 0 0,1 0 0,-1-1 0,1 1 0,-1 0 0,1-1 0,-1 0 0,1 1 0,-1-1 0,0 0 0,1 0 0,-1 0 0,1 0 0,-1 0 0,0 0 0,1 0 0,-1-1 0,1 1 0,-1 0 0,1-1 0,-1 0 0,1 1 0,-1-1 0,-1-1 0,0 0 0,0 1 0,1-1 0,-1 0 0,1 0 0,-1 0 0,1 0 0,0 0 0,0-1 0,0 1 0,0-1 0,0 1 0,1-1 0,-1 0 0,1 0 0,0 0 0,0 0 0,0 0 0,0 0 0,0 0 0,0 0 0,1 0 0,0 0 0,-1-4 0,1-2 0,0 1 0,0-1 0,1 0 0,0 0 0,1 0 0,0 1 0,3-10 0,2 0 0,1 0 0,1 1 0,0-1 0,1 2 0,1 0 0,1 0 0,17-18 0,-8 13 0,0 0 0,2 2 0,0 0 0,29-16 0,-38 26-455,1 1 0,29-11 0,-15 10-6371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390"/>
    </inkml:context>
    <inkml:brush xml:id="br0">
      <inkml:brushProperty name="width" value="0.05" units="cm"/>
      <inkml:brushProperty name="height" value="0.05" units="cm"/>
    </inkml:brush>
  </inkml:definitions>
  <inkml:trace contextRef="#ctx0" brushRef="#br0">245 83 24575,'1'1'0,"1"0"0,-1 1 0,1-1 0,-1 0 0,1 0 0,-1 0 0,1 0 0,0 0 0,0 0 0,-1 0 0,1-1 0,0 1 0,0-1 0,0 1 0,0-1 0,0 0 0,-1 0 0,1 0 0,0 0 0,0 0 0,0 0 0,0 0 0,0-1 0,0 1 0,0 0 0,0-1 0,-1 0 0,1 1 0,0-1 0,0 0 0,-1 0 0,1 0 0,-1 0 0,1-1 0,-1 1 0,1 0 0,-1-1 0,0 1 0,1 0 0,-1-1 0,0 0 0,0 1 0,0-1 0,1-2 0,-1 2 0,0 0 0,0 0 0,0 0 0,0 0 0,0 0 0,0-1 0,-1 1 0,1 0 0,-1-1 0,0 1 0,1-1 0,-1 1 0,0 0 0,0-1 0,-1-3 0,0 5 0,1-1 0,-1 1 0,0-1 0,1 0 0,-1 1 0,0 0 0,0-1 0,0 1 0,0 0 0,0-1 0,0 1 0,0 0 0,-1 0 0,1 0 0,0 0 0,-1 0 0,1 0 0,-1 0 0,1 1 0,-1-1 0,1 0 0,-1 1 0,1-1 0,-4 0 0,-3 0 0,1 1 0,-1 0 0,1 0 0,-1 0 0,1 1 0,-1 0 0,1 0 0,0 1 0,-14 4 0,0 2 0,1 0 0,-20 12 0,28-13 0,1 0 0,1 0 0,-1 1 0,1 1 0,1 0 0,-1 0 0,2 1 0,-13 17 0,17-22 0,1 0 0,1 0 0,-1 0 0,1 1 0,0-1 0,0 1 0,0-1 0,1 1 0,-1 10 0,2-13 0,0 1 0,0 0 0,0 0 0,1-1 0,0 1 0,-1 0 0,1-1 0,1 1 0,-1 0 0,1-1 0,-1 0 0,1 1 0,0-1 0,0 0 0,0 0 0,3 4 0,1-2 0,-1 0 0,1 0 0,0-1 0,0 0 0,0 0 0,1 0 0,0-1 0,-1 0 0,1 0 0,0 0 0,0-1 0,1 0 0,7 0 0,-2 1 0,0-2 0,1 0 0,-1 0 0,0-1 0,1-1 0,17-3 0,-27 3 0,0 0 0,0 0 0,-1 0 0,1 0 0,0 0 0,-1-1 0,0 0 0,1 1 0,-1-1 0,0 0 0,0-1 0,0 1 0,0-1 0,0 1 0,-1-1 0,1 0 0,-1 0 0,1 0 0,-1 0 0,0-1 0,-1 1 0,3-5 0,0-5 0,0 0 0,-2 0 0,1 0 0,-2 0 0,1-16 0,-1 15 0,0 0 0,1 0 0,6-24 0,-8 38 0,0-1 0,0 0 0,0 1 0,0-1 0,0 0 0,1 1 0,-1-1 0,0 1 0,0-1 0,1 1 0,-1-1 0,0 1 0,1-1 0,-1 1 0,0-1 0,1 1 0,-1-1 0,1 1 0,-1-1 0,1 1 0,-1 0 0,1-1 0,-1 1 0,1 0 0,1-1 0,-2 2 0,1-1 0,-1 0 0,1 0 0,-1 1 0,1-1 0,0 1 0,-1-1 0,1 0 0,-1 1 0,0-1 0,1 1 0,-1-1 0,1 1 0,-1-1 0,0 1 0,1 0 0,-1-1 0,1 2 0,10 32 0,2 74 0,-10-70 0,9 45 0,-11-80-136,0 0-1,0 0 1,0 0-1,0 0 1,0 0-1,0 0 1,1 0-1,0 0 0,3 4 1,4 2-6690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726"/>
    </inkml:context>
    <inkml:brush xml:id="br0">
      <inkml:brushProperty name="width" value="0.05" units="cm"/>
      <inkml:brushProperty name="height" value="0.05" units="cm"/>
    </inkml:brush>
  </inkml:definitions>
  <inkml:trace contextRef="#ctx0" brushRef="#br0">2 162 24575,'-1'-23'0,"1"17"0,-1 0 0,1-1 0,0 1 0,1 0 0,-1 0 0,1 0 0,3-8 0,-4 13 0,0 1 0,0 0 0,0-1 0,0 1 0,0 0 0,1-1 0,-1 1 0,0 0 0,0-1 0,0 1 0,1 0 0,-1 0 0,0-1 0,1 1 0,-1 0 0,0 0 0,0-1 0,1 1 0,-1 0 0,0 0 0,1 0 0,-1 0 0,1 0 0,-1 0 0,0-1 0,1 1 0,-1 0 0,0 0 0,1 0 0,-1 0 0,0 0 0,1 0 0,-1 0 0,1 0 0,-1 1 0,0-1 0,1 0 0,-1 0 0,0 0 0,1 0 0,-1 0 0,0 1 0,1-1 0,-1 0 0,0 0 0,1 0 0,-1 1 0,0-1 0,0 0 0,1 0 0,-1 1 0,0 0 0,15 16 0,-15-16 0,59 100 0,-9-11 0,-40-74 0,-6-9 0,-1 0 0,2-1 0,-1 1 0,1-1 0,0 0 0,0 0 0,0-1 0,12 9 0,-17-13 0,1-1 0,-1 0 0,1 0 0,-1 0 0,0 1 0,1-1 0,-1 0 0,1 0 0,-1 0 0,1 0 0,-1 0 0,1 0 0,-1 0 0,1 0 0,-1 0 0,0 0 0,1 0 0,-1 0 0,1 0 0,-1 0 0,1-1 0,-1 1 0,1 0 0,-1 0 0,0 0 0,1-1 0,-1 1 0,1 0 0,-1 0 0,0-1 0,1 1 0,-1 0 0,0-1 0,0 1 0,1-1 0,-1 1 0,0 0 0,0-1 0,1 1 0,-1-1 0,0 1 0,0 0 0,0-1 0,0 1 0,0-1 0,0 1 0,0-1 0,1 0 0,1-27 0,-2 25 0,1-35 0,1 0 0,1 0 0,3 0 0,1 1 0,21-66 0,-13 75 342,-6 19-684,-8 9 300,-1 1-1,1-1 0,-1 0 1,0 0-1,1 0 0,-1 0 1,0 0-1,1 0 0,-1 1 1,0-1-1,1 0 0,-1 0 1,0 0-1,1 1 0,-1-1 1,0 0-1,0 0 0,1 1 1,-1-1-1,0 0 0,0 1 1,1-1-1,-1 0 0,0 1 1,0-1-1,0 0 0,0 1 1,0-1-1,0 1 0,0-1 1,1 1-1,2 12-6783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6.311"/>
    </inkml:context>
    <inkml:brush xml:id="br0">
      <inkml:brushProperty name="width" value="0.05" units="cm"/>
      <inkml:brushProperty name="height" value="0.05" units="cm"/>
    </inkml:brush>
  </inkml:definitions>
  <inkml:trace contextRef="#ctx0" brushRef="#br0">0 686 24575,'27'1'0,"40"7"0,-41-5 0,-19-2 0,0-1 0,1 0 0,-1 0 0,0-1 0,0 0 0,1 0 0,-1 0 0,0-1 0,0-1 0,0 1 0,0-1 0,7-4 0,-9 4 0,0 1 0,-1-1 0,1-1 0,-1 1 0,1-1 0,-1 1 0,0-1 0,-1 0 0,1-1 0,-1 1 0,0-1 0,0 1 0,0-1 0,0 0 0,-1 0 0,3-9 0,-4 12 0,-1-1 0,1 1 0,-1-1 0,0 0 0,0 1 0,0-1 0,0 0 0,-1 1 0,1-1 0,0 1 0,-1-1 0,0 1 0,0-1 0,0 1 0,0-1 0,0 1 0,0 0 0,-1 0 0,1-1 0,-1 1 0,1 0 0,-1 0 0,0 0 0,0 1 0,0-1 0,0 0 0,0 1 0,0-1 0,0 1 0,-1 0 0,1 0 0,0 0 0,-4-2 0,0 1 0,0 0 0,0 0 0,0 1 0,0 0 0,0 0 0,0 0 0,0 1 0,0-1 0,0 1 0,0 1 0,0-1 0,0 1 0,-8 2 0,8-1 0,0 0 0,1 1 0,0 0 0,-1-1 0,1 2 0,0-1 0,0 0 0,1 1 0,-1 0 0,1 0 0,-1 1 0,2-1 0,-1 1 0,0 0 0,1 0 0,0 0 0,0 0 0,0 1 0,1-1 0,0 1 0,0-1 0,0 1 0,-1 10 0,2-8 0,0 1 0,1-1 0,0 0 0,0 1 0,1-1 0,0 0 0,1 0 0,-1 0 0,2 0 0,-1 0 0,1 0 0,0 0 0,1-1 0,0 1 0,0-1 0,9 11 0,-6-10 0,0 0 0,1 0 0,0-1 0,0 0 0,1 0 0,-1-1 0,1 0 0,1-1 0,-1 0 0,1 0 0,0-1 0,0 0 0,1-1 0,-1 0 0,1-1 0,-1 0 0,1-1 0,11 1 0,-12-2 0,-1 0 0,0-1 0,1 0 0,-1 0 0,0-1 0,1-1 0,-1 1 0,0-1 0,0-1 0,-1 0 0,1 0 0,-1-1 0,0 0 0,0 0 0,0 0 0,-1-1 0,0-1 0,0 1 0,-1-1 0,12-15 0,-7 4 0,0-1 0,-2 0 0,0-1 0,-1 0 0,0 0 0,5-32 0,16-130 0,-17-7 0,-12 167 0,-1 0 0,-2 0 0,0 0 0,-1 0 0,-1 1 0,-12-32 0,15 49 0,0-1 0,0 1 0,-1-1 0,1 1 0,-1 0 0,0 0 0,0 0 0,-1 0 0,1 1 0,-7-5 0,9 7 0,0 0 0,-1 0 0,1 0 0,0 1 0,-1-1 0,1 1 0,-1-1 0,1 1 0,-1-1 0,0 1 0,1 0 0,-1-1 0,1 1 0,-1 0 0,0 0 0,1 1 0,-1-1 0,1 0 0,-1 0 0,1 1 0,-1-1 0,1 1 0,-1-1 0,1 1 0,-1 0 0,1-1 0,-1 1 0,1 0 0,0 0 0,0 0 0,-1 0 0,1 0 0,0 0 0,0 0 0,0 1 0,-1 1 0,-3 4 0,0 1 0,1-1 0,-1 2 0,2-1 0,-1 0 0,1 1 0,0-1 0,1 1 0,0 0 0,-1 9 0,0 10 0,1-1 0,2 29 0,2-9 0,2-1 0,3-1 0,1 1 0,21 65 0,-18-80 0,0 1 0,3-2 0,0 0 0,2 0 0,1-2 0,41 53 0,-48-71 114,-1 1 0,20 14 0,-25-22-257,0 0 1,0 0 0,0 0 0,0-1-1,1 0 1,-1 0 0,1 0 0,0 0 0,-1-1-1,1 0 1,5 1 0,5-3-6684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7.240"/>
    </inkml:context>
    <inkml:brush xml:id="br0">
      <inkml:brushProperty name="width" value="0.05" units="cm"/>
      <inkml:brushProperty name="height" value="0.05" units="cm"/>
    </inkml:brush>
  </inkml:definitions>
  <inkml:trace contextRef="#ctx0" brushRef="#br0">165 121 24575,'-7'-5'0,"1"1"0,-1 1 0,1-1 0,-1 1 0,0 0 0,0 1 0,0 0 0,0 0 0,-15-2 0,-59-13 0,118 13 0,330-20 0,1239-5-2568,-804 21 1393,-689 6 688,573-3 1027,-714 7 1235,-29 4 0,6 1-1665,-63 7-1445,85-10-5491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8.794"/>
    </inkml:context>
    <inkml:brush xml:id="br0">
      <inkml:brushProperty name="width" value="0.05" units="cm"/>
      <inkml:brushProperty name="height" value="0.05" units="cm"/>
    </inkml:brush>
  </inkml:definitions>
  <inkml:trace contextRef="#ctx0" brushRef="#br0">0 52 24575,'2'-2'0,"-1"0"0,0 0 0,1 0 0,-1-1 0,0 1 0,-1 0 0,1-1 0,0 1 0,0-4 0,-1 5 0,0-1 0,1 0 0,-1 1 0,1-1 0,-1 1 0,1-1 0,-1 0 0,1 1 0,0 0 0,0-1 0,-1 1 0,1-1 0,0 1 0,0 0 0,1 0 0,0-2 0,-1 3 0,-1 1 0,1-1 0,-1 0 0,1 1 0,-1-1 0,0 0 0,1 1 0,-1-1 0,1 0 0,-1 1 0,0-1 0,1 1 0,-1-1 0,0 1 0,0-1 0,1 1 0,-1-1 0,0 1 0,0-1 0,0 1 0,0-1 0,0 1 0,1-1 0,-1 1 0,0-1 0,0 1 0,0 0 0,-1 0 0,4 23 0,-2-22 0,17 455 0,-9-122 0,-3-229 0,18 223 0,-16-261 0,4 0 0,35 115 0,-43-173 0,12 33 0,-15-41 0,0 0 0,0 0 0,0 0 0,0 0 0,0 0 0,0-1 0,1 1 0,-1 0 0,1-1 0,-1 1 0,1-1 0,0 1 0,0-1 0,-1 0 0,1 0 0,3 1 0,-5-2 10,1 0 1,-1 0-1,1 0 0,-1 0 0,1 0 0,-1 0 1,1 0-1,-1 0 0,1 0 0,-1 0 0,1-1 0,-1 1 1,1 0-1,-1 0 0,1-1 0,-1 1 0,1 0 1,-1 0-1,0-1 0,1 1 0,-1-1 0,0 1 1,1 0-1,-1-1 0,0 1 0,1-1 0,-1 1 0,0-1 1,0 1-1,1-1 0,-1 0 0,6-19-843,-5 17-25,4-19-5968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9.506"/>
    </inkml:context>
    <inkml:brush xml:id="br0">
      <inkml:brushProperty name="width" value="0.05" units="cm"/>
      <inkml:brushProperty name="height" value="0.05" units="cm"/>
    </inkml:brush>
  </inkml:definitions>
  <inkml:trace contextRef="#ctx0" brushRef="#br0">77 302 24575,'-33'-57'0,"23"42"0,1-1 0,-12-27 0,21 42 0,-1-1 0,0 1 0,1-1 0,-1 0 0,1 1 0,0-1 0,0 0 0,0 1 0,0-1 0,0 0 0,0 0 0,0 1 0,0-1 0,0 0 0,1 1 0,-1-1 0,1 0 0,0 1 0,-1-1 0,1 1 0,0-1 0,0 1 0,0-1 0,0 1 0,0-1 0,0 1 0,0 0 0,0 0 0,1 0 0,-1 0 0,0-1 0,1 2 0,-1-1 0,1 0 0,-1 0 0,1 0 0,-1 1 0,1-1 0,2 0 0,8-3 0,0 1 0,1 1 0,-1 0 0,18-1 0,-17 2 0,667-40-1092,-430 31 515,1043-39-1027,1 62 490,-1241-11 1189,370 13 2567,-443-16-2339,-2-1 3,0 1 0,-38 5-1,54-4-280,0 1 0,0 0 0,0 0 0,1 1 0,-1-1 0,0 1 0,1 1 0,0-1 0,-1 1 0,1 0 0,0 0 0,0 0 0,1 1 0,-1 0 0,1 0 0,0 0 0,-5 6 0,4-1-25,0 0 0,0 1 0,1 0 0,0-1 0,1 2 0,0-1 0,1 0 0,-2 21 0,1 9 0,4 42 0,0-39 0,21 635 0,-8-346 0,-6-168 0,2 117 0,-8-263 0,-1-6 0,-2-11 0,0-1 0,1 0 0,-1 1 0,0-1 0,1 0 0,-1 0 0,0 1 0,0-1 0,1 0 0,-1 0 0,0 0 0,0 0 0,1 0 0,-1 0 0,0 0 0,1 0 0,-1 0 0,0-1 0,0 1 0,0 0 0,-74-11-1365,26 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1.364"/>
    </inkml:context>
    <inkml:brush xml:id="br0">
      <inkml:brushProperty name="width" value="0.05" units="cm"/>
      <inkml:brushProperty name="height" value="0.05" units="cm"/>
    </inkml:brush>
  </inkml:definitions>
  <inkml:trace contextRef="#ctx0" brushRef="#br0">0 0 24575,'1'9'0,"1"0"0,0 0 0,0 0 0,1 0 0,0 0 0,1-1 0,0 1 0,6 10 0,7 15 0,4 22 0,-2 0 0,-3 2 0,-2 0 0,11 108 0,-11 243 0,-33 12 0,0 4 0,18-414 0,1-2 0,0 1 0,0-1 0,3 17 0,-2-25 0,-1 1 0,0-1 0,0 0 0,0 0 0,1 0 0,-1 1 0,1-1 0,-1 0 0,1 0 0,-1 0 0,1 0 0,0 0 0,-1 0 0,1 0 0,0 0 0,0 0 0,0 0 0,-1-1 0,1 1 0,0 0 0,0 0 0,0-1 0,1 1 0,-1-1 0,0 1 0,0-1 0,0 1 0,0-1 0,0 0 0,1 1 0,-1-1 0,0 0 0,0 0 0,1 0 0,-1 0 0,1 0 0,4-1 0,-3 0 0,0 1 0,0-1 0,0 1 0,0 0 0,0 0 0,0 0 0,0 0 0,6 2 0,-8-2 0,1 1 0,0 0 0,-1 1 0,1-1 0,-1 0 0,1 0 0,-1 1 0,0-1 0,0 0 0,1 1 0,-1 0 0,0-1 0,0 1 0,0 0 0,-1-1 0,2 4 0,2 3 0,0-1 0,1 0 0,-1-1 0,1 1 0,1-1 0,-1 0 0,1 0 0,0-1 0,0 1 0,1-2 0,0 1 0,0-1 0,0 1 0,0-2 0,1 1 0,-1-1 0,1 0 0,0-1 0,9 2 0,19 3 0,-1-2 0,0-1 0,42-1 0,-46-2 0,659 2-1700,5-26-767,369-24-274,659-26 1469,-947 57 2598,-757 16-1160,-2 0 737,0 0 0,24 4 0,-41-4-876,0 0 0,0 0 0,0 0 0,0 0 0,0 0 0,0 0 0,1 0 0,-1 0 0,0 0 0,0 0 0,0 0 0,0 0 0,0-1 0,1 1 1,-1 0-1,0 0 0,0 1 0,0-1 0,0 0 0,0 0 0,1 0 0,-1 0 0,0 0 0,0 0 0,0 0 0,0 0 0,0 0 0,1 0 0,-1 0 0,0 0 0,0 0 0,0 0 0,0 0 1,0 1-1,0-1 0,0 0 0,0 0 0,1 0 0,-1 0 0,0 0 0,0 0 0,0 1 0,0-1 0,0 0 0,0 0 0,0 0 0,0 0 0,0 0 0,0 1 0,0-1 0,0 0 1,0 0-1,0 0 0,0 0 0,0 0 0,0 1 0,-11 2 990,-21 2-421,-79-4-1137,49-4-6285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230"/>
    </inkml:context>
    <inkml:brush xml:id="br0">
      <inkml:brushProperty name="width" value="0.05" units="cm"/>
      <inkml:brushProperty name="height" value="0.05" units="cm"/>
    </inkml:brush>
  </inkml:definitions>
  <inkml:trace contextRef="#ctx0" brushRef="#br0">1 211 24575,'0'-74'0,"0"115"0,7 54 0,-5-83 0,0 0 0,1 1 0,0-1 0,1 0 0,0-1 0,1 1 0,0-1 0,13 20 0,-16-28 0,0 0 0,0-1 0,0 1 0,0-1 0,0 0 0,0 0 0,1 0 0,0 0 0,-1 0 0,1 0 0,0 0 0,0-1 0,-1 0 0,1 1 0,0-1 0,0 0 0,1 0 0,-1-1 0,0 1 0,0-1 0,0 0 0,1 1 0,-1-1 0,0-1 0,0 1 0,6-1 0,-3-1 0,-1 0 0,0 0 0,0-1 0,0 1 0,0-1 0,-1 0 0,1 0 0,-1-1 0,0 1 0,0-1 0,0 0 0,0 0 0,0-1 0,-1 1 0,3-5 0,2-5 0,-1 0 0,-1 0 0,0-1 0,-1 1 0,0-1 0,-1 0 0,3-25 0,-5 20 0,0 0 0,-1-1 0,-1 1 0,-2-1 0,-3-26 0,4 42 0,-1 0 0,1 1 0,-1-1 0,1 0 0,-2 0 0,1 1 0,0-1 0,-1 1 0,0-1 0,0 1 0,0 0 0,0 0 0,-1 1 0,1-1 0,-9-5 0,10 7 0,-1 1 0,1 0 0,-1 0 0,1-1 0,-1 2 0,1-1 0,-1 0 0,0 1 0,1-1 0,-1 1 0,0-1 0,0 1 0,1 0 0,-1 1 0,0-1 0,1 0 0,-1 1 0,0-1 0,1 1 0,-1 0 0,0 0 0,1 0 0,-1 0 0,1 0 0,0 1 0,-1-1 0,1 1 0,0-1 0,0 1 0,0 0 0,-2 2 0,0 0-273,0 1 0,0 0 0,0-1 0,-4 10 0,0 1-6553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2.151"/>
    </inkml:context>
    <inkml:brush xml:id="br0">
      <inkml:brushProperty name="width" value="0.05" units="cm"/>
      <inkml:brushProperty name="height" value="0.05" units="cm"/>
    </inkml:brush>
  </inkml:definitions>
  <inkml:trace contextRef="#ctx0" brushRef="#br0">126 123 24575,'-48'-25'0,"39"21"0,1 0 0,-1 0 0,1-1 0,0 0 0,0 0 0,-11-11 0,18 15 0,1 1 0,-1-1 0,1 1 0,-1-1 0,0 1 0,1-1 0,-1 1 0,1-1 0,-1 0 0,1 1 0,0-1 0,-1 0 0,1 1 0,0-1 0,-1 0 0,1 1 0,0-1 0,0 0 0,0 0 0,-1 1 0,1-1 0,0 0 0,0 0 0,0 0 0,0 1 0,0-1 0,1 0 0,-1 0 0,0 1 0,0-1 0,0 0 0,1 0 0,-1 1 0,0-1 0,1 0 0,-1 1 0,1-1 0,-1 0 0,1 1 0,-1-1 0,1 1 0,-1-1 0,1 1 0,-1-1 0,1 1 0,0-1 0,-1 1 0,1 0 0,0-1 0,4-1 0,1-1 0,-1 2 0,0-1 0,1 0 0,9 0 0,53-5 0,114 4 0,-107 4 0,1202 42-4160,-778-19 2694,-28-2 860,1078 28-530,-1418-50 2208,166-20 1,-296 20-1070,9-1 535,0 0 0,1-1 0,-1-1 0,19-7 0,-28 10-497,-1 0-1,0 0 0,0 0 1,1 0-1,-1 0 0,0 0 1,1 0-1,-1 0 1,0-1-1,1 1 0,-1 0 1,0 0-1,0 0 0,1 0 1,-1-1-1,0 1 1,0 0-1,0 0 0,1-1 1,-1 1-1,0 0 1,0 0-1,0-1 0,0 1 1,1 0-1,-1-1 0,0 1 1,0 0-1,0-1 1,0 1-1,0 0 0,0 0 1,0-1-1,-10-3 739,-17 3-438,23 1-340,1 1 1,-1 0-1,1 0 1,-1 1 0,1-1-1,0 1 1,0-1 0,-1 1-1,1 0 1,1 0-1,-1 1 1,0-1 0,0 1-1,1-1 1,-1 1-1,1 0 1,0 0 0,0 0-1,0 0 1,0 0 0,1 0-1,-1 1 1,1-1-1,0 0 1,0 1 0,0-1-1,0 1 1,0 5-1,-1 9-2,2 0-1,-1 1 0,2-1 1,4 26-1,-2-23 1,58 374 1,-25-188 0,125 936 0,-154-1085 0,-3 86 0,-8-228-1365,0 58-5461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4.629"/>
    </inkml:context>
    <inkml:brush xml:id="br0">
      <inkml:brushProperty name="width" value="0.05" units="cm"/>
      <inkml:brushProperty name="height" value="0.05" units="cm"/>
    </inkml:brush>
  </inkml:definitions>
  <inkml:trace contextRef="#ctx0" brushRef="#br0">210 27 24575,'0'-2'0,"-1"0"0,1-1 0,-1 1 0,0 0 0,0 0 0,0 0 0,0 0 0,-2-3 0,-2 0 0,5 17 0,11 32 0,-5-25 0,-2 0 0,4 33 0,-7-37 0,3 63 0,4-1 0,30 134 0,-34-199 0,6 22 0,-10-33 0,0 1 0,1-1 0,-1 1 0,0-1 0,0 0 0,0 1 0,0-1 0,0 1 0,0-1 0,-1 1 0,1-1 0,0 0 0,-1 1 0,1-1 0,-1 0 0,1 1 0,-1-1 0,-1 2 0,1-3 0,0 1 0,0-1 0,0 1 0,0-1 0,0 0 0,0 1 0,0-1 0,0 0 0,0 0 0,0 0 0,0 1 0,0-1 0,0-1 0,0 1 0,0 0 0,0 0 0,0 0 0,0 0 0,0-1 0,0 1 0,0 0 0,0-1 0,1 1 0,-1-1 0,-2 0 0,-26-17 0,23 13 0,-87-50 0,81 49 0,0 0 0,-1 2 0,1-1 0,-1 1 0,1 1 0,-17-2 0,8 6 0,15 3 0,13 4 0,-2-5 0,1-1 0,0 1 0,0-1 0,0 0 0,0-1 0,1 1 0,9 0 0,48 1 0,-43-3 0,144-9 328,-34 0-2021,-123 9-5133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295"/>
    </inkml:context>
    <inkml:brush xml:id="br0">
      <inkml:brushProperty name="width" value="0.05" units="cm"/>
      <inkml:brushProperty name="height" value="0.05" units="cm"/>
    </inkml:brush>
  </inkml:definitions>
  <inkml:trace contextRef="#ctx0" brushRef="#br0">7 47 24575,'0'0'0,"-1"0"0,1 0 0,0 0 0,0 0 0,0 1 0,0-1 0,-1 0 0,1 0 0,0 0 0,0 0 0,0 0 0,0 0 0,-1 0 0,1 0 0,0 0 0,0 0 0,0 0 0,0 0 0,-1-1 0,1 1 0,0 0 0,0 0 0,0 0 0,0 0 0,-1 0 0,1 0 0,0 0 0,0 0 0,0 0 0,0 0 0,0-1 0,0 1 0,-1 0 0,1 0 0,0 0 0,0 0 0,0 0 0,0-1 0,0 1 0,0 0 0,0 0 0,0 0 0,0 0 0,0-1 0,0 1 0,0 0 0,0 0 0,0 0 0,0-1 0,0 1 0,0 0 0,0 0 0,0 0 0,0 0 0,0-1 0,0 1 0,0 0 0,0 0 0,0 0 0,0 0 0,0-1 0,11-5 0,-7 6 0,-1 1 0,1-1 0,-1 1 0,1 0 0,-1 1 0,1-1 0,-1 0 0,0 1 0,0 0 0,0 0 0,0 0 0,0 0 0,0 0 0,-1 0 0,1 1 0,-1 0 0,1-1 0,-1 1 0,0 0 0,0 0 0,2 5 0,-2-6 0,-1 0 0,0 1 0,0-1 0,0 0 0,0 1 0,-1-1 0,1 1 0,0-1 0,-1 1 0,0 0 0,0-1 0,1 1 0,-2 3 0,1-5 0,0 1 0,-1-1 0,1 0 0,-1 1 0,0-1 0,1 0 0,-1 1 0,0-1 0,0 0 0,1 0 0,-1 0 0,0 1 0,0-1 0,-1 0 0,1 0 0,0-1 0,0 1 0,0 0 0,-1 0 0,1 0 0,0-1 0,-1 1 0,1-1 0,-3 1 0,3 0 0,-1-1 0,1 0 0,-1 1 0,0-1 0,1 0 0,-1 0 0,0 0 0,1 0 0,-1 0 0,1-1 0,-1 1 0,1 0 0,-1-1 0,0 1 0,1-1 0,-1 0 0,1 1 0,0-1 0,-1 0 0,1 0 0,0 0 0,-1 0 0,1 0 0,0 0 0,0 0 0,0-1 0,0 1 0,0 0 0,0-1 0,0 1 0,0 0 0,1-1 0,-1 1 0,0-1 0,1 1 0,0-1 0,-1-1 0,0-1 0,-1 0 0,2 0 0,-1 0 0,0 0 0,1 0 0,-1 0 0,1 0 0,1 0 0,-1 0 0,0 0 0,1 0 0,0 0 0,2-8 0,-2 10 0,20-33 0,-6 22 0,-15 13 0,1-1 0,-1 1 0,1 0 0,-1 0 0,1 0 0,-1 0 0,1 0 0,-1 0 0,1 0 0,-1 0 0,1 0 0,-1 0 0,1 0 0,-1 0 0,1 0 0,0 0 0,-1 0 0,1 0 0,-1 1 0,1-1 0,-1 0 0,0 0 0,1 1 0,-1-1 0,1 0 0,-1 1 0,1 0 0,2 5-1365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702"/>
    </inkml:context>
    <inkml:brush xml:id="br0">
      <inkml:brushProperty name="width" value="0.05" units="cm"/>
      <inkml:brushProperty name="height" value="0.05" units="cm"/>
    </inkml:brush>
  </inkml:definitions>
  <inkml:trace contextRef="#ctx0" brushRef="#br0">254 102 24575,'-2'-11'0,"-5"18"0,-5 5 0,3-7 0,0 0 0,0 0 0,-1 0 0,0-2 0,1 1 0,-2-1 0,1 0 0,0-1 0,0 0 0,-1-1 0,1 0 0,-1-1 0,1 0 0,-1 0 0,-19-5 0,26 5 0,1-1 0,0-1 0,0 1 0,0 0 0,0-1 0,0 1 0,1-1 0,-1 0 0,0 0 0,1 0 0,-1 0 0,1 0 0,0-1 0,0 1 0,0-1 0,-3-4 0,4 4 0,0 1 0,0 0 0,1 0 0,-1 0 0,1-1 0,0 1 0,0 0 0,0-1 0,0 1 0,0 0 0,0 0 0,0-1 0,1 1 0,-1 0 0,1 0 0,0-1 0,0 1 0,0 0 0,0 0 0,0 0 0,0 0 0,0 0 0,0 0 0,3-2 0,1-1 0,0-1 0,0 1 0,0 1 0,0-1 0,1 1 0,7-5 0,-10 7 0,0 0 0,0 1 0,0-1 0,0 1 0,0 0 0,1 0 0,-1 0 0,0 0 0,0 0 0,1 1 0,-1 0 0,1 0 0,-1-1 0,7 2 0,-9 0 13,1-1 1,-1 1-1,1 0 0,-1 0 0,0 0 0,1-1 0,-1 1 0,0 0 0,0 1 1,0-1-1,0 0 0,0 0 0,0 0 0,0 1 0,0-1 0,0 0 0,-1 1 1,1-1-1,0 1 0,-1-1 0,1 1 0,-1-1 0,0 1 0,1-1 0,-1 4 1,1-1-228,-1 1 1,0 0 0,0-1-1,0 1 1,-1 0 0,1-1-1,-3 8 1,-1 0-6613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6.519"/>
    </inkml:context>
    <inkml:brush xml:id="br0">
      <inkml:brushProperty name="width" value="0.05" units="cm"/>
      <inkml:brushProperty name="height" value="0.05" units="cm"/>
    </inkml:brush>
  </inkml:definitions>
  <inkml:trace contextRef="#ctx0" brushRef="#br0">64 241 24575,'-24'-20'0,"19"16"0,0 1 0,1-1 0,-1 0 0,-4-7 0,7 9 0,1 0 0,0 1 0,0-1 0,0-1 0,0 1 0,0 0 0,0 0 0,1 0 0,-1 0 0,1-1 0,-1 1 0,1 0 0,0 0 0,0-1 0,0-3 0,1 2 0,0-1 0,1 0 0,-1 0 0,1 1 0,0-1 0,0 1 0,1-1 0,-1 1 0,1 0 0,0 0 0,0 0 0,0 1 0,1-1 0,-1 1 0,8-6 0,1 0 0,0 1 0,0 0 0,0 1 0,17-7 0,-22 11 0,0 0 0,-1 1 0,1 0 0,0 0 0,0 0 0,0 1 0,1 0 0,-1 1 0,0 0 0,0 0 0,0 0 0,8 2 0,-9-1 0,0 1 0,-1 0 0,1 0 0,-1 1 0,1-1 0,-1 1 0,0 1 0,0-1 0,0 0 0,-1 1 0,1 0 0,-1 0 0,0 1 0,7 8 0,0 1 0,-1 1 0,-1 0 0,0 1 0,-1-1 0,-1 2 0,0-1 0,-1 1 0,-1 0 0,0 0 0,-2 1 0,0-1 0,1 35 0,-3-12 0,-5 43 0,4-82 0,0 1 0,0-1 0,-1 1 0,1-1 0,0 1 0,-1-1 0,0 0 0,1 1 0,-1-1 0,0 0 0,0 1 0,1-1 0,-1 0 0,0 0 0,0 0 0,-2 2 0,2-3 0,1 0 0,0 0 0,0 1 0,-1-1 0,1 0 0,0 0 0,-1 0 0,1 0 0,0 0 0,-1 0 0,1 0 0,-1 0 0,1 0 0,0 0 0,-1 0 0,1 0 0,0 0 0,-1 0 0,1 0 0,0 0 0,-1 0 0,1 0 0,0 0 0,-1-1 0,1 1 0,-8-13 0,6 6 0,1 0 0,0 0 0,1 0 0,-1 0 0,1 0 0,1-1 0,2-12 0,13-49 0,-14 63 0,7-24 0,1 1 0,2 0 0,16-29 0,-18 40 0,0 1 0,2 0 0,0 0 0,0 2 0,27-26 0,-34 36 0,1 1 0,0-1 0,0 1 0,0 1 0,0-1 0,1 1 0,-1 0 0,1 0 0,0 1 0,0 0 0,0 0 0,9-1 0,-13 3 0,1 0 0,-1 0 0,0 0 0,0 0 0,0 1 0,1-1 0,-1 1 0,0 0 0,0 0 0,0 0 0,0 0 0,0 0 0,0 1 0,0-1 0,-1 1 0,1 0 0,0 0 0,-1 0 0,0 0 0,1 0 0,-1 1 0,0-1 0,0 1 0,0-1 0,0 1 0,-1 0 0,1-1 0,-1 1 0,2 5 0,1 3 0,-1 0 0,0 0 0,-1 0 0,0 0 0,0 19 0,-4 61 0,0-44 0,1-12 0,0-8 0,3 44 0,-2-64 0,1 0 0,1 0 0,-1 0 0,1-1 0,0 1 0,1 0 0,-1-1 0,1 1 0,1-1 0,-1 0 0,5 6 0,-6-9 0,0-1 0,0 0 0,0 0 0,0-1 0,0 1 0,1 0 0,-1-1 0,0 1 0,1-1 0,-1 0 0,1 1 0,0-1 0,-1-1 0,1 1 0,0 0 0,-1-1 0,4 1 0,-1-1 0,0 0 0,0 0 0,0-1 0,0 1 0,0-1 0,0-1 0,-1 1 0,1-1 0,5-2 0,1-1 0,-1-1 0,0 0 0,0 0 0,-1-1 0,0-1 0,0 1 0,12-14 0,-13 12 0,0 0 0,-1 0 0,0-1 0,0 0 0,-1-1 0,0 1 0,-1-1 0,-1 0 0,5-13 0,-9 23 17,0 0-1,0 0 0,1 0 0,-1-1 1,0 1-1,0 0 0,0 0 0,0 0 1,-1-1-1,1 1 0,0 0 0,0 0 1,-1 0-1,1 0 0,-1-1 0,1 1 1,-1 0-1,1 0 0,-1 0 0,0-1 1,0 2-74,0-1 0,1 1 0,-1-1 0,0 1 0,0 0 0,1-1 0,-1 1 0,0 0 1,0 0-1,1-1 0,-1 1 0,0 0 0,0 0 0,0 0 0,1 0 0,-1 0 0,0 0 1,0 0-1,0 1 0,1-1 0,-1 0 0,0 0 0,0 0 0,0 1 0,1-1 1,-1 0-1,0 1 0,1-1 0,-2 1 0,-11 9-6769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8.112"/>
    </inkml:context>
    <inkml:brush xml:id="br0">
      <inkml:brushProperty name="width" value="0.05" units="cm"/>
      <inkml:brushProperty name="height" value="0.05" units="cm"/>
    </inkml:brush>
  </inkml:definitions>
  <inkml:trace contextRef="#ctx0" brushRef="#br0">583 214 24575,'0'-4'0,"0"1"0,-1 0 0,1 0 0,-1 0 0,1 0 0,-1 0 0,0 0 0,0 0 0,-1 0 0,1 0 0,0 0 0,-1 0 0,0 1 0,0-1 0,0 1 0,0-1 0,0 1 0,0 0 0,0-1 0,-1 1 0,1 0 0,-1 1 0,0-1 0,1 0 0,-1 1 0,-3-2 0,0 1 0,0 0 0,-1 0 0,1 1 0,0-1 0,-1 1 0,1 1 0,-1-1 0,1 1 0,-1 0 0,1 1 0,-12 1 0,2 3 0,0 0 0,0 1 0,0 0 0,1 2 0,0-1 0,1 2 0,0 0 0,0 1 0,1 0 0,0 1 0,1 0 0,-18 21 0,6-2 0,1 0 0,1 2 0,2 1 0,-23 50 0,22-38 0,3 0 0,1 2 0,2 0 0,3 1 0,2 1 0,1 0 0,3 0 0,2 0 0,4 80 0,3-96 0,2 0 0,0-1 0,3 1 0,0-2 0,2 1 0,22 46 0,-20-54 0,1 0 0,2 0 0,0-2 0,2 0 0,0-1 0,2 0 0,0-1 0,34 26 0,-29-29 0,1 0 0,0-2 0,1 0 0,1-2 0,0-1 0,1-1 0,0-2 0,1-1 0,-1-1 0,2-1 0,-1-1 0,1-2 0,-1-1 0,1-2 0,0 0 0,38-7 0,-40 3 0,0-1 0,0-2 0,-1 0 0,0-2 0,0-2 0,-1 0 0,0-1 0,-1-2 0,-1 0 0,0-2 0,-1-1 0,-1 0 0,0-2 0,-1 0 0,-2-2 0,0 0 0,18-27 0,-13 11 0,-2-2 0,-1 0 0,-3-2 0,-1 0 0,23-84 0,-27 68 0,-2-1 0,-3 0 0,-2 0 0,-3-61 0,-4 81 0,-1 0 0,-2 1 0,-2-1 0,-2 1 0,-1 0 0,-27-69 0,27 84 0,-2 1 0,0 0 0,-2 0 0,0 1 0,-1 1 0,-1 0 0,-1 1 0,-1 0 0,0 2 0,-1 0 0,-1 1 0,-21-14 0,7 10 0,-1 2 0,-1 1 0,0 2 0,-1 1 0,0 2 0,-1 1 0,-46-5 0,31 8 0,-1 3 0,1 2 0,-1 2 0,-87 12 0,103-6 0,1 1 0,1 1 0,-57 22 0,80-25 0,0 0 0,0 1 0,0 1 0,1-1 0,0 2 0,0 0 0,1 0 0,0 1 0,0 0 0,1 0 0,0 1 0,1 1 0,-10 13 0,15-16-114,-1 0 1,1 0-1,0 0 0,1 0 0,0 0 1,0 1-1,1-1 0,0 1 0,0-1 1,1 1-1,1 12 0,0-6-6712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0.820"/>
    </inkml:context>
    <inkml:brush xml:id="br0">
      <inkml:brushProperty name="width" value="0.05" units="cm"/>
      <inkml:brushProperty name="height" value="0.05" units="cm"/>
    </inkml:brush>
  </inkml:definitions>
  <inkml:trace contextRef="#ctx0" brushRef="#br0">63 161 24575,'-6'-5'0,"-3"-5"0,0 0 0,0-1 0,-10-16 0,18 25 0,-1-1 0,1 0 0,0 0 0,0 0 0,0 0 0,0 0 0,0 0 0,0-6 0,1 8 0,0-1 0,0 1 0,0-1 0,0 1 0,1-1 0,-1 1 0,0-1 0,1 1 0,-1 0 0,1-1 0,0 1 0,-1 0 0,1-1 0,0 1 0,0 0 0,0 0 0,0 0 0,0-1 0,2 0 0,-2 1 0,0 0 0,0 1 0,0-1 0,0 0 0,0 1 0,1-1 0,-1 0 0,0 1 0,0 0 0,1-1 0,-1 1 0,0 0 0,1-1 0,-1 1 0,0 0 0,1 0 0,-1 0 0,0 0 0,1 1 0,-1-1 0,3 1 0,-1 0 0,1 1 0,-1-1 0,0 1 0,1 0 0,-1 0 0,0 0 0,5 5 0,3 4 0,0 0 0,16 24 0,-9-7 0,-2 0 0,-1 2 0,0 0 0,-3 0 0,0 2 0,-2-1 0,-2 1 0,-1 1 0,-1-1 0,3 63 0,-9-88 0,0 1 0,-1-1 0,0 1 0,0 0 0,-2 7 0,2-14 0,1 1 0,-1 0 0,0-1 0,1 1 0,-1-1 0,0 1 0,0-1 0,0 0 0,0 1 0,0-1 0,0 0 0,-3 3 0,4-4 0,-1 0 0,0 1 0,0-1 0,0 0 0,0 1 0,0-1 0,0 0 0,1 0 0,-1 0 0,0 0 0,0 0 0,0 0 0,0 0 0,0 0 0,0 0 0,0 0 0,0 0 0,1-1 0,-1 1 0,0 0 0,0-1 0,0 1 0,0-1 0,1 1 0,-2-2 0,0 1 0,0-1 0,0 1 0,0-1 0,1 0 0,-1 0 0,1 0 0,-1 0 0,1 0 0,0 0 0,0 0 0,0-1 0,0 1 0,0 0 0,0-1 0,1 1 0,-1-4 0,-3-42 0,4 46 0,0-34 0,2-1 0,2 1 0,1-1 0,2 1 0,1 1 0,2-1 0,2 2 0,1-1 0,31-57 0,-39 83 0,1 0 0,0 0 0,1 0 0,0 1 0,10-10 0,-15 16 0,0 0 0,0 1 0,0-1 0,0 1 0,0 0 0,0 0 0,0 0 0,1 0 0,-1 0 0,0 0 0,1 1 0,4-2 0,-6 3 0,1-1 0,0 0 0,-1 0 0,1 1 0,0-1 0,-1 0 0,1 1 0,-1 0 0,1-1 0,-1 1 0,1 0 0,-1 0 0,1 0 0,-1 0 0,0 0 0,0 0 0,1 0 0,-1 0 0,0 1 0,0-1 0,1 2 0,2 3 0,0 0 0,-1 1 0,0 0 0,0-1 0,0 1 0,-1 0 0,3 12 0,6 54 0,-9-48 0,8 77 0,-5 118 0,-5-219 0,-1-1 0,1 1 0,0 0 0,0 0 0,0-1 0,0 1 0,0 0 0,0-1 0,0 1 0,0 0 0,0 0 0,1-1 0,-1 1 0,0 0 0,0-1 0,1 1 0,-1 0 0,0-1 0,1 1 0,-1-1 0,1 2 0,7-12 0,6-26 0,-8 18 0,71-193 0,-68 191 0,1-1 0,1 2 0,1-1 0,1 2 0,1 0 0,0 0 0,31-28 0,-41 43 0,0-1 0,0 1 0,1 0 0,-1 0 0,1 1 0,0-1 0,-1 1 0,1 0 0,0 1 0,0-1 0,9-1 0,-10 3 0,-1 0 0,0 0 0,1 0 0,-1 0 0,0 1 0,0-1 0,1 1 0,-1 0 0,0 0 0,0 0 0,0 1 0,0-1 0,0 0 0,0 1 0,-1 0 0,1 0 0,0 0 0,-1 0 0,5 5 0,1 3 0,0 0 0,-1 0 0,-1 1 0,0 0 0,0 1 0,-1-1 0,0 1 0,-1 0 0,0 0 0,3 23 0,-1 10 0,2 74 0,-9-42 297,-1-47-851,2 0 0,4 32 0,-1-46-6272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275"/>
    </inkml:context>
    <inkml:brush xml:id="br0">
      <inkml:brushProperty name="width" value="0.05" units="cm"/>
      <inkml:brushProperty name="height" value="0.05" units="cm"/>
    </inkml:brush>
  </inkml:definitions>
  <inkml:trace contextRef="#ctx0" brushRef="#br0">255 255 24575,'6'-3'0,"-1"-1"0,1 0 0,-1 0 0,0 0 0,0-1 0,0 0 0,-1 0 0,0 0 0,0 0 0,0-1 0,0 1 0,-1-1 0,0 0 0,0 0 0,-1-1 0,0 1 0,0 0 0,0-1 0,-1 1 0,1-1 0,-2 0 0,1-10 0,-1 12 0,0 0 0,0 0 0,-1 1 0,1-1 0,-1 0 0,0 0 0,-1 0 0,1 1 0,-1-1 0,0 1 0,0-1 0,0 1 0,-1 0 0,0 0 0,0 0 0,0 0 0,0 0 0,0 0 0,-1 1 0,1 0 0,-1 0 0,0 0 0,0 0 0,0 0 0,-1 1 0,1 0 0,-1 0 0,1 0 0,-1 0 0,1 1 0,-7-1 0,5 1 0,-1 0 0,0 1 0,0 0 0,1 0 0,-1 1 0,0 0 0,0 0 0,1 1 0,-1 0 0,1 0 0,0 0 0,-1 1 0,1 0 0,0 0 0,1 0 0,-1 1 0,0 0 0,1 0 0,0 0 0,-9 10 0,3-2 0,1 0 0,0 0 0,1 1 0,1 0 0,-1 1 0,2 0 0,-11 28 0,13-27 0,1 0 0,1 1 0,0-1 0,1 1 0,1 0 0,0 0 0,2 0 0,-1-1 0,2 1 0,0 0 0,5 17 0,-5-25 0,1 0 0,0-1 0,0 1 0,0-1 0,1 1 0,0-1 0,1 0 0,0-1 0,0 1 0,7 6 0,-8-9 0,1 0 0,0 0 0,0-1 0,0 0 0,1 0 0,-1 0 0,1 0 0,-1-1 0,1 0 0,0 0 0,0-1 0,0 1 0,0-1 0,12 0 0,-12-1 0,0 0 0,0-1 0,-1 0 0,1 0 0,0 0 0,-1 0 0,1-1 0,-1 0 0,0 0 0,1-1 0,-1 0 0,0 1 0,0-2 0,-1 1 0,1 0 0,-1-1 0,0 0 0,0 0 0,0 0 0,0-1 0,-1 0 0,4-5 0,6-11 0,-1-1 0,-1-1 0,15-42 0,-16 39 0,-2 2 0,0 3 0,0 0 0,2 0 0,22-37 0,-31 57 0,-1 0 0,1-1 0,0 1 0,0 0 0,0 0 0,0 0 0,0 0 0,0 0 0,0 0 0,0 0 0,0 0 0,0 0 0,0 1 0,0-1 0,1 0 0,-1 1 0,0-1 0,1 1 0,-1-1 0,0 1 0,3-1 0,-3 2 0,0-1 0,0 1 0,0-1 0,0 1 0,0-1 0,-1 1 0,1 0 0,0-1 0,0 1 0,0 0 0,-1 0 0,1-1 0,0 1 0,-1 0 0,1 0 0,-1 0 0,1 0 0,-1 0 0,0 0 0,1 0 0,-1 1 0,4 10 0,-2 0 0,0-1 0,2 20 0,-4-28 0,4 56 0,4 50 0,-5-93 0,0 0 0,0 0 0,2 0 0,8 21 0,-1-15-1365,0-7-5461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678"/>
    </inkml:context>
    <inkml:brush xml:id="br0">
      <inkml:brushProperty name="width" value="0.05" units="cm"/>
      <inkml:brushProperty name="height" value="0.05" units="cm"/>
    </inkml:brush>
  </inkml:definitions>
  <inkml:trace contextRef="#ctx0" brushRef="#br0">3 190 24575,'-2'-43'0,"1"-28"0,2 64 0,-1 0 0,1-1 0,0 1 0,1-1 0,0 1 0,4-11 0,-5 17 0,-1 0 0,0 0 0,1 0 0,-1 1 0,1-1 0,-1 0 0,1 0 0,-1 0 0,1 1 0,0-1 0,-1 0 0,1 1 0,0-1 0,-1 1 0,1-1 0,0 0 0,1 0 0,-1 1 0,0 0 0,-1 0 0,1 0 0,-1 0 0,1 0 0,0 0 0,-1 0 0,1 0 0,-1 1 0,1-1 0,-1 0 0,1 0 0,-1 0 0,1 1 0,-1-1 0,1 0 0,-1 1 0,1-1 0,-1 0 0,1 1 0,0 0 0,1 2 0,0 0 0,0-1 0,0 1 0,0 1 0,0-1 0,-1 0 0,0 0 0,2 6 0,7 33 0,-1 0 0,-3 0 0,1 48 0,-5 131 0,-2-205 0,-1-3 0,1-4 0,1-12 0,2-15 0,0 0 0,2 1 0,0-1 0,9-18 0,33-67 0,-45 100 0,59-108 0,-52 98 0,-1 1 0,2-1 0,0 2 0,0-1 0,1 2 0,14-12 0,-23 21 0,-1-1 0,1 1 0,0 0 0,0 0 0,0 0 0,0 0 0,-1 0 0,1 0 0,0 1 0,1-1 0,-1 1 0,0-1 0,0 1 0,0 0 0,0 0 0,0 0 0,0 0 0,0 0 0,0 0 0,1 0 0,2 2 0,-2-1 0,-1 0 0,0 1 0,1-1 0,-1 1 0,0 0 0,0 0 0,0 0 0,0 0 0,-1 0 0,1 0 0,0 0 0,-1 0 0,0 1 0,1-1 0,-1 1 0,1 3 0,3 9 39,0 0 0,-1 0-1,-1 0 1,0 0-1,0 19 1,-3 80 0,-1-75-857,5 58 0,-1-77-6008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2.129"/>
    </inkml:context>
    <inkml:brush xml:id="br0">
      <inkml:brushProperty name="width" value="0.05" units="cm"/>
      <inkml:brushProperty name="height" value="0.05" units="cm"/>
    </inkml:brush>
  </inkml:definitions>
  <inkml:trace contextRef="#ctx0" brushRef="#br0">225 565 24575,'3'0'0,"-1"0"0,1 0 0,-1 0 0,1-1 0,-1 1 0,1-1 0,-1 0 0,1 1 0,-1-1 0,0 0 0,0 0 0,1-1 0,-1 1 0,0 0 0,0-1 0,0 1 0,0-1 0,0 0 0,-1 1 0,1-1 0,0 0 0,-1 0 0,0 0 0,1 0 0,-1-1 0,0 1 0,0 0 0,0-1 0,0 1 0,-1 0 0,2-4 0,-1 1 0,-1 0 0,1 1 0,-1-1 0,0 1 0,0-1 0,-1 0 0,1 1 0,-1-1 0,0 0 0,0 1 0,0-1 0,-1 1 0,0 0 0,0-1 0,-4-7 0,2 7 0,0 0 0,0 1 0,-1-1 0,1 1 0,-1 0 0,0 0 0,0 1 0,0-1 0,0 1 0,-1 0 0,1 1 0,-1-1 0,0 1 0,1 0 0,-1 0 0,0 1 0,-10-1 0,11 1 0,-1 1 0,1 0 0,0 0 0,-1 0 0,1 1 0,0 0 0,0 0 0,-1 0 0,1 1 0,0-1 0,0 1 0,0 1 0,1-1 0,-1 1 0,0-1 0,1 1 0,0 1 0,0-1 0,0 1 0,-6 5 0,4 0 0,-1 0 0,1 1 0,1-1 0,0 1 0,0 0 0,1 1 0,1-1 0,-1 1 0,-2 18 0,2-4 0,2 0 0,0 0 0,2 29 0,0-47 0,1 0 0,0-1 0,0 1 0,0 0 0,1 0 0,-1 0 0,2-1 0,-1 1 0,1-1 0,0 0 0,6 10 0,-6-13 0,-1 0 0,1 0 0,0 0 0,0-1 0,0 1 0,1-1 0,-1 1 0,0-1 0,1 0 0,-1 0 0,1-1 0,0 1 0,0-1 0,0 0 0,0 0 0,-1 0 0,1 0 0,0-1 0,0 0 0,1 0 0,4 0 0,-2 0 0,1-1 0,0 0 0,0-1 0,-1 0 0,1 0 0,-1 0 0,1-1 0,-1 0 0,0 0 0,0-1 0,9-6 0,-7 3 0,-1 0 0,0 0 0,0-1 0,0 0 0,-1-1 0,0 0 0,7-12 0,-2-2 0,0-1 0,-1-1 0,-2 0 0,-1 0 0,11-52 0,-6-5 0,-3-1 0,-1-158 0,-9 237 0,0-7 0,0 1 0,-1 0 0,0 0 0,-4-15 0,5 25 0,0 0 0,0 0 0,0-1 0,0 1 0,0 0 0,0 0 0,0-1 0,0 1 0,0 0 0,-1 0 0,1-1 0,0 1 0,0 0 0,0 0 0,0-1 0,0 1 0,0 0 0,-1 0 0,1 0 0,0 0 0,0-1 0,0 1 0,0 0 0,-1 0 0,1 0 0,0 0 0,0 0 0,0-1 0,-1 1 0,1 0 0,0 0 0,0 0 0,-1 0 0,1 0 0,0 0 0,0 0 0,-1 0 0,1 0 0,0 0 0,0 0 0,-1 0 0,1 0 0,-7 11 0,-3 19 0,0 39 0,2 0 0,2 138 0,6-157 0,0 1-273,2 0 0,2 0 0,2-1 0,19 73 0,-17-97-6553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620"/>
    </inkml:context>
    <inkml:brush xml:id="br0">
      <inkml:brushProperty name="width" value="0.05" units="cm"/>
      <inkml:brushProperty name="height" value="0.05" units="cm"/>
    </inkml:brush>
  </inkml:definitions>
  <inkml:trace contextRef="#ctx0" brushRef="#br0">190 106 24575,'5'-15'0,"-4"13"0,0 1 0,-1-1 0,1 0 0,0 1 0,-1-1 0,1 0 0,-1 1 0,0-1 0,0 0 0,1-2 0,-2 1 0,1 1 0,-1-1 0,1 0 0,-1 0 0,0 1 0,0-1 0,0 0 0,0 1 0,-1-1 0,1 1 0,-1-1 0,1 1 0,-1 0 0,0 0 0,0 0 0,0 0 0,0 0 0,0 0 0,-1 0 0,-2-1 0,0 0 0,0 0 0,0 1 0,-1 0 0,1 0 0,0 0 0,-1 1 0,0-1 0,1 2 0,-1-1 0,-7 0 0,8 1 0,-1 0 0,1 1 0,-1-1 0,1 1 0,-1 0 0,1 1 0,0-1 0,0 1 0,0 0 0,-9 5 0,12-6 0,-1 1 0,1-1 0,0 1 0,-1 0 0,1 0 0,0 0 0,0 0 0,0 0 0,1 1 0,-1-1 0,1 1 0,-1-1 0,1 1 0,0-1 0,0 1 0,0 0 0,0 0 0,0-1 0,1 1 0,-1 5 0,1-4 0,0 1 0,1-1 0,0 1 0,0-1 0,0 1 0,0-1 0,1 1 0,-1-1 0,1 0 0,0 0 0,1 0 0,-1 0 0,1 0 0,0 0 0,4 4 0,7 7 0,1 0 0,16 13 0,-23-22 0,21 17 0,28 25 0,-53-43 0,0-1 0,0 1 0,0-1 0,-1 1 0,1 0 0,-1 1 0,-1-1 0,1 0 0,3 10 0,-6-12 0,1 0 0,0 1 0,-1-1 0,0 0 0,0 1 0,0-1 0,0 0 0,0 1 0,-1-1 0,1 0 0,-1 0 0,0 1 0,0-1 0,0 0 0,-2 3 0,0-1 0,0 0 0,-1 0 0,1 0 0,-1-1 0,0 1 0,0-1 0,0 0 0,-6 4 0,2-2 0,0-1 0,-1 0 0,1 0 0,-1 0 0,0-1 0,0-1 0,-1 0 0,1 0 0,-19 3 0,26-6 17,-1 0-1,1 1 0,-1-1 0,1-1 1,0 1-1,-1 0 0,1 0 0,0-1 1,-1 1-1,1-1 0,0 0 0,0 0 1,-1 0-1,1 0 0,0 0 0,0 0 1,0-1-1,0 1 0,1 0 0,-4-4 1,3 2-139,0 0 0,0 0 0,0 0 0,1 0 0,0 0 0,-1 0 0,1 0 0,0 0 0,1 0 1,-1-1-1,1 1 0,-1 0 0,1-7 0,1-15-6704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3.094"/>
    </inkml:context>
    <inkml:brush xml:id="br0">
      <inkml:brushProperty name="width" value="0.05" units="cm"/>
      <inkml:brushProperty name="height" value="0.05" units="cm"/>
    </inkml:brush>
  </inkml:definitions>
  <inkml:trace contextRef="#ctx0" brushRef="#br0">105 582 24575,'1'-15'0,"0"1"0,1 0 0,1 1 0,5-16 0,6-33 0,-10 22 0,-1 0 0,-6-76 0,-2 100 0,5 16 0,-1-1 0,1 1 0,0 0 0,0 0 0,-1 0 0,1 0 0,0 0 0,0 0 0,-1 0 0,1 0 0,0 0 0,0 0 0,-1 0 0,1 0 0,0 0 0,0 0 0,-1 0 0,1 0 0,0 0 0,0 0 0,-1 0 0,1 0 0,0 0 0,0 0 0,-1 1 0,1-1 0,0 0 0,0 0 0,-1 0 0,1 0 0,0 1 0,0-1 0,0 0 0,-19 28 0,14-20 0,-14 25 0,0 0 0,-22 60 0,37-80 0,0-1 0,0 1 0,1 0 0,1 0 0,0 0 0,0 0 0,2 1 0,0-1 0,0 0 0,1 0 0,4 18 0,-5-27 0,1 0 0,0-1 0,1 1 0,-1-1 0,0 1 0,1-1 0,0 0 0,0 0 0,0 0 0,0 0 0,0 0 0,1 0 0,-1 0 0,1-1 0,0 1 0,-1-1 0,1 0 0,1 0 0,-1 0 0,0 0 0,0 0 0,1-1 0,-1 1 0,1-1 0,-1 0 0,1 0 0,-1 0 0,1-1 0,0 1 0,-1-1 0,1 0 0,4 0 0,-2-1 0,0 0 0,1 0 0,-1 0 0,0-1 0,0 0 0,0 0 0,0-1 0,0 0 0,0 0 0,-1 0 0,1 0 0,-1-1 0,0 0 0,0 0 0,-1-1 0,1 1 0,6-10 0,-2 0 0,0 0 0,-1-1 0,-1 0 0,-1 0 0,0-1 0,5-23 0,14-100 0,-19 99 0,-8 67 0,4 46 0,-1-43 0,0 4 0,2 0 0,8 45 0,-9-69 0,1 0 0,-1-1 0,2 1 0,-1-1 0,1 1 0,1-1 0,0 0 0,0-1 0,0 1 0,1-1 0,1 0 0,10 10 0,-15-16 0,0 0 0,1 0 0,-1 0 0,1 0 0,0-1 0,-1 1 0,1-1 0,0 0 0,0 0 0,0 0 0,0 0 0,0 0 0,0 0 0,0-1 0,0 0 0,0 0 0,1 1 0,2-2 0,-2 0 0,0 0 0,0 0 0,0 0 0,0-1 0,0 0 0,0 0 0,-1 0 0,1 0 0,-1 0 0,1-1 0,5-5 0,2-4 0,0-1 0,0 0 0,-2-1 0,1 0 0,9-22 0,2-8 0,-3-1 0,-1 0 0,-2-1 0,-3-1 0,-1 0 0,-3 0 0,-2-1 0,1-96 0,-7 141 0,-3-39 0,3 40 0,-1 0 0,1 0 0,-1 0 0,1 0 0,-1 0 0,0 0 0,0 1 0,0-1 0,0 0 0,0 0 0,0 1 0,0-1 0,-1 0 0,1 1 0,0-1 0,-3-1 0,3 3 0,0-1 0,1 1 0,-1 0 0,0 0 0,0-1 0,1 1 0,-1 0 0,0 0 0,0 0 0,0 0 0,1 0 0,-1 0 0,0 0 0,0 0 0,0 1 0,1-1 0,-1 0 0,0 0 0,0 1 0,1-1 0,-1 0 0,0 1 0,1-1 0,-1 0 0,0 1 0,1-1 0,-1 1 0,1 0 0,-1-1 0,0 1 0,1-1 0,0 1 0,-1 0 0,1-1 0,-1 1 0,1 0 0,-1 0 0,-13 31 0,6-7 0,2 1 0,1 0 0,0 0 0,0 47 0,4-27 0,12 89 0,-1-81-341,2-1 0,2 0-1,43 100 1,-47-129-6485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4.270"/>
    </inkml:context>
    <inkml:brush xml:id="br0">
      <inkml:brushProperty name="width" value="0.05" units="cm"/>
      <inkml:brushProperty name="height" value="0.05" units="cm"/>
    </inkml:brush>
  </inkml:definitions>
  <inkml:trace contextRef="#ctx0" brushRef="#br0">30 270 24575,'-5'-9'0,"1"-1"0,0 0 0,0 0 0,1 0 0,0 0 0,-3-21 0,6 28 0,0 1 0,0-1 0,0 1 0,0 0 0,0-1 0,1 1 0,-1-1 0,1 1 0,-1 0 0,1-1 0,0 1 0,0 0 0,0 0 0,0 0 0,1 0 0,-1-1 0,0 2 0,1-1 0,0 0 0,-1 0 0,1 0 0,0 1 0,0-1 0,0 1 0,0-1 0,0 1 0,0 0 0,0 0 0,0 0 0,1 0 0,-1 0 0,0 1 0,1-1 0,-1 1 0,5-1 0,19-2 0,0 2 0,0 1 0,0 1 0,41 6 0,8 1 0,216-3 0,-283-5 0,1-1 0,-1 0 0,0 0 0,0-1 0,0 0 0,9-4 0,-15 5 0,-1 1 0,1-1 0,-1 0 0,1 1 0,-1-1 0,0 0 0,1 0 0,-1 0 0,0 0 0,0 0 0,0 0 0,0 0 0,0 0 0,0 0 0,0-1 0,0 1 0,0 0 0,0-1 0,-1 1 0,1-1 0,0 1 0,-1-1 0,1 1 0,-1-1 0,0 1 0,0-1 0,1 1 0,-1-1 0,0 1 0,0-1 0,0 0 0,-1 1 0,1-1 0,0 1 0,-1-1 0,1 1 0,0-1 0,-1 1 0,-1-3 0,-1-1 0,0 1 0,0-1 0,0 1 0,-1 0 0,1 0 0,-1 0 0,0 0 0,0 1 0,0-1 0,-1 1 0,1 0 0,-1 0 0,0 1 0,0 0 0,0 0 0,0 0 0,0 0 0,0 1 0,-9-2 0,8 2 0,-1 0 0,1 0 0,-1 1 0,1 0 0,-1 0 0,1 1 0,-1-1 0,1 1 0,0 1 0,-1-1 0,1 1 0,0 0 0,0 1 0,0-1 0,0 1 0,-5 4 0,2 0 0,1 1 0,0 0 0,0 1 0,1 0 0,0 0 0,1 0 0,0 1 0,0 0 0,1 0 0,0 1 0,1-1 0,0 1 0,-4 19 0,4-12 0,0 0 0,2 1 0,0 0 0,1-1 0,1 1 0,1 0 0,4 29 0,-2-34 0,1 0 0,0 0 0,0-1 0,2 0 0,-1 0 0,9 13 0,-11-21 0,0 0 0,0 0 0,0-1 0,1 1 0,0-1 0,0 0 0,0 0 0,0 0 0,1-1 0,-1 1 0,1-1 0,0 0 0,0-1 0,0 1 0,1-1 0,-1 0 0,10 2 0,-11-4 0,0 1 0,0-2 0,1 1 0,-1-1 0,0 1 0,0-1 0,0 0 0,0 0 0,0-1 0,0 1 0,0-1 0,-1 0 0,1 0 0,-1 0 0,1-1 0,-1 1 0,0-1 0,0 0 0,0 0 0,0 0 0,0 0 0,0 0 0,1-4 0,6-6 0,-2 0 0,0-1 0,0 0 0,9-26 0,-6 3 0,-1-1 0,9-66 0,-12 57 0,14-48 0,-20 92 0,0 0 0,0-1 0,0 1 0,0 0 0,1 1 0,-1-1 0,1 0 0,0 0 0,0 1 0,0-1 0,0 1 0,0-1 0,0 1 0,1 0 0,-1 0 0,1 0 0,-1 0 0,4-1 0,-4 2 0,0 0 0,1 1 0,-1-1 0,1 1 0,-1 0 0,0 0 0,1 0 0,-1 0 0,1 0 0,-1 0 0,0 1 0,1-1 0,-1 1 0,0 0 0,1-1 0,-1 1 0,0 0 0,0 1 0,0-1 0,0 0 0,0 0 0,0 1 0,0-1 0,2 4 0,5 4 0,0 0 0,-1 0 0,0 1 0,-1 0 0,0 1 0,-1 0 0,0 0 0,7 17 0,0 8 0,13 53 0,-19-61 0,5 43 0,-11-61 0,-1 0 0,1 0 0,-2 0 0,1 0 0,-1 0 0,-1 0 0,-5 18 0,7-27 0,-1 1 0,0 0 0,1 0 0,-1-1 0,0 1 0,0-1 0,0 1 0,0-1 0,0 1 0,-1-1 0,1 0 0,0 0 0,-1 1 0,1-1 0,-1 0 0,1 0 0,-1 0 0,1-1 0,-1 1 0,1 0 0,-1 0 0,0-1 0,0 1 0,1-1 0,-1 0 0,0 1 0,0-1 0,0 0 0,1 0 0,-1 0 0,0 0 0,-2-1 0,1 0 0,1 1 0,-1-1 0,1 0 0,0 0 0,-1 0 0,1 0 0,0 0 0,0-1 0,0 1 0,0-1 0,0 1 0,0-1 0,0 0 0,0 0 0,1 0 0,-1 0 0,1 0 0,-1 0 0,1 0 0,0 0 0,0-1 0,-2-3 0,2 0 0,0 1 0,1 0 0,-1-1 0,1 1 0,0-1 0,1 1 0,-1-1 0,1 1 0,0 0 0,1 0 0,-1-1 0,1 1 0,0 0 0,4-8 0,5-7 0,1 0 0,16-20 0,-15 22 0,4-6 0,1 1 0,22-22 0,-30 36 0,0-1 0,1 1 0,0 1 0,0 0 0,1 1 0,20-10 0,-30 16 0,0 0 0,0 0 0,0 0 0,0 1 0,0-1 0,1 1 0,-1-1 0,0 1 0,1 0 0,-1 0 0,0 0 0,0 0 0,1 0 0,-1 0 0,3 2 0,-3-2 0,-1 1 0,0 0 0,0 0 0,0 0 0,1 0 0,-1 0 0,0 0 0,0 0 0,0 0 0,0 0 0,0 0 0,-1 0 0,1 1 0,0-1 0,-1 0 0,1 1 0,-1-1 0,1 1 0,-1-1 0,1 1 0,-1-1 0,0 1 0,0-1 0,0 3 0,1 51 0,-2-44 0,1 1 0,1-1 0,-1 1 0,4 12 0,-3-19 0,1-1 0,-1 1 0,1-1 0,0 0 0,0 0 0,0 0 0,1 0 0,-1 0 0,1 0 0,0-1 0,0 1 0,1-1 0,-1 0 0,5 4 0,3 0 0,-1 0 0,1-1 0,1 0 0,-1-1 0,1 0 0,0-1 0,0 0 0,0-1 0,0 0 0,1-1 0,-1-1 0,21 1 0,-25-2 0,0-1 0,0 0 0,0 0 0,0-1 0,0 1 0,0-2 0,-1 1 0,1-1 0,7-4 0,-10 4 0,0 0 0,0-1 0,-1 1 0,1-1 0,-1 0 0,0 0 0,0 0 0,0-1 0,0 1 0,-1-1 0,0 0 0,0 0 0,3-8 0,0-1 0,-1 0 0,-1 0 0,0-1 0,-2 1 0,1-1 0,-2 0 0,0 1 0,-1-21 0,-4 18 0,4 17 0,0 0 0,0 0 0,-1-1 0,1 1 0,0 0 0,0 0 0,0-1 0,-1 1 0,1 0 0,0 0 0,-1 0 0,1-1 0,0 1 0,0 0 0,-1 0 0,1 0 0,0 0 0,-1 0 0,1 0 0,0 0 0,-1 0 0,1-1 0,0 1 0,-1 0 0,1 0 0,0 1 0,-1-1 0,0 0 0,-1 1 0,1 0 0,0 0 0,-1 0 0,1 0 0,0 0 0,0 0 0,0 0 0,0 1 0,0-1 0,0 0 0,0 1 0,1-1 0,-1 0 0,0 1 0,1-1 0,-2 4 0,-5 19 0,0 2 0,1-1 0,-3 46 0,2 80 0,7-140 0,16 363 0,-5-215 0,-9-138 0,-2-1 0,0 1 0,-1 0 0,-1 0 0,-5 20 0,6-37 0,0 0 0,0 0 0,-1 0 0,0 0 0,0 0 0,0 0 0,0-1 0,0 1 0,-1-1 0,1 1 0,-1-1 0,0 0 0,-4 4 0,4-6 0,0 1 0,0 0 0,-1-1 0,1 0 0,0 0 0,0 0 0,-1 0 0,1 0 0,0 0 0,-1-1 0,1 0 0,-1 0 0,1 0 0,-1 0 0,1 0 0,0-1 0,-1 0 0,1 1 0,-4-2 0,-1-1 0,-1 0 0,1-1 0,0 0 0,0 0 0,0-1 0,1 0 0,0 0 0,0 0 0,0-1 0,0 0 0,1-1 0,0 1 0,0-1 0,1 0 0,0-1 0,0 1 0,-6-16 0,4 9 0,1-1 0,1 0 0,1 0 0,0 0 0,0-1 0,2 1 0,0-1 0,1 1 0,0-23 0,4 16 0,0-1 0,1 1 0,1 0 0,1 0 0,1 1 0,1-1 0,1 1 0,20-33 0,-17 33 0,2 0 0,1 1 0,0 1 0,2 0 0,0 1 0,1 1 0,35-26 0,-7 15 0,-43 27 0,0-1 0,0 1 0,0 0 0,0 0 0,1 0 0,-1 0 0,0 1 0,0-1 0,1 1 0,-1 0 0,0 0 0,1 0 0,4 1 0,-7-1 6,-1 1 0,1-1 0,0 0 0,-1 0 0,1 0 0,0 1-1,-1-1 1,1 0 0,0 1 0,-1-1 0,1 1 0,-1-1 0,1 0 0,-1 1 0,1-1-1,-1 1 1,1 0 0,-1-1 0,1 1 0,-1-1 0,0 1 0,1 0 0,-1-1-1,0 1 1,0 0 0,0-1 0,1 1 0,-1 1 0,0-1 9,0 1 1,0 0-1,-1 0 1,1 0-1,-1 0 1,1 0 0,-1 0-1,1-1 1,-1 1-1,-1 2 1,-2 3-443,-1 0 0,0 0 1,-10 11-1,-10 6-6399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7.880"/>
    </inkml:context>
    <inkml:brush xml:id="br0">
      <inkml:brushProperty name="width" value="0.05" units="cm"/>
      <inkml:brushProperty name="height" value="0.05" units="cm"/>
    </inkml:brush>
  </inkml:definitions>
  <inkml:trace contextRef="#ctx0" brushRef="#br0">598 201 24575,'0'-17'0,"1"-1"0,-2 0 0,1 0 0,-2 1 0,-7-31 0,9 44 0,-1 1 0,0 0 0,-1-1 0,1 1 0,0 0 0,-1 0 0,0 0 0,0 0 0,0 0 0,0 0 0,0 1 0,-1-1 0,1 1 0,-1-1 0,1 1 0,-1 0 0,0 0 0,0 0 0,0 0 0,0 1 0,0-1 0,0 1 0,-1 0 0,1 0 0,0 0 0,-1 0 0,1 0 0,-1 1 0,1 0 0,-6 0 0,2 0 0,0 1 0,0 0 0,1 1 0,-1-1 0,0 2 0,1-1 0,-1 0 0,1 1 0,0 1 0,0-1 0,0 1 0,-8 6 0,-5 6 0,0 1 0,-18 22 0,-1 6 0,1 2 0,3 1 0,2 1 0,2 2 0,2 1 0,3 1 0,2 2 0,2 0 0,3 1 0,2 1 0,-14 101 0,27-136 0,1-1 0,1 1 0,1-1 0,1 1 0,1-1 0,1 1 0,7 25 0,-7-39 0,0 1 0,0-1 0,0 0 0,1 0 0,1 0 0,-1 0 0,1-1 0,0 0 0,1 0 0,0 0 0,0 0 0,0-1 0,1 0 0,0-1 0,0 1 0,1-1 0,-1-1 0,1 1 0,16 5 0,-6-4 0,0-1 0,0-1 0,0-1 0,1 0 0,0-2 0,-1 0 0,1-1 0,0 0 0,32-7 0,-12 0 0,-1-2 0,1-2 0,57-25 0,-62 21 0,-1-1 0,0-1 0,-2-2 0,0-2 0,48-41 0,-67 52 0,0-2 0,-1 1 0,0-2 0,-1 1 0,0-1 0,-1-1 0,-1 0 0,0 0 0,-1-1 0,0 0 0,-1 0 0,-1 0 0,-1-1 0,0 0 0,3-23 0,-7 30 0,0-1 0,0 0 0,-1 1 0,0-1 0,-4-13 0,5 21 0,-1 0 0,1-1 0,-1 1 0,0 0 0,0-1 0,0 1 0,0 0 0,0 0 0,0 0 0,0 0 0,-1 0 0,1 0 0,-1 0 0,1 0 0,-1 1 0,0-1 0,0 1 0,1-1 0,-1 1 0,0 0 0,-1-1 0,1 1 0,0 0 0,0 0 0,0 1 0,-1-1 0,-2 0 0,3 1 0,0 0 0,0 1 0,0-1 0,0 1 0,0-1 0,0 1 0,0 0 0,0 0 0,0 0 0,1 0 0,-1 0 0,0 0 0,0 1 0,1-1 0,-1 1 0,1-1 0,0 1 0,-1-1 0,1 1 0,0 0 0,0 0 0,0-1 0,-2 4 0,-2 7 0,0-1 0,-6 20 0,11-29 0,-8 25 0,1 0 0,2 1 0,0 0 0,2 0 0,1 0 0,2 1 0,0-1 0,2 0 0,1 0 0,12 49 0,-13-69 0,1 0 0,0 0 0,0-1 0,1 1 0,0-1 0,0 0 0,1 0 0,0-1 0,0 1 0,1-1 0,0 0 0,7 6 0,-8-9 0,-1 1 0,1-1 0,1 0 0,-1-1 0,0 1 0,0-1 0,1 0 0,0-1 0,-1 1 0,1-1 0,0 0 0,-1-1 0,1 1 0,0-1 0,0 0 0,0-1 0,-1 1 0,8-3 0,-6 2 0,1-1 0,-1 0 0,0 0 0,0-1 0,-1 0 0,1 0 0,-1-1 0,1 0 0,-1 0 0,0 0 0,-1-1 0,1 0 0,-1 0 0,9-11 0,-8 8 0,-1-1 0,0 0 0,0 0 0,-1 0 0,0-1 0,0 1 0,-1-1 0,-1 0 0,3-19 0,-3 10 0,-1 0 0,-1 0 0,-1 1 0,0-1 0,-2 0 0,0 0 0,-1 0 0,-1 1 0,0 0 0,-2 0 0,-9-20 0,10 27 0,-1 0 0,0 1 0,-9-12 0,13 18 0,0 1 0,0 0 0,-1-1 0,1 1 0,-1 1 0,1-1 0,-1 0 0,0 1 0,0 0 0,0 0 0,-8-3 0,11 5 0,-1 0 0,1-1 0,0 1 0,0 0 0,0 0 0,0 0 0,0 0 0,-1 0 0,1 0 0,0 0 0,0 1 0,0-1 0,0 0 0,0 1 0,0-1 0,0 0 0,0 1 0,0-1 0,0 1 0,0 0 0,0-1 0,0 1 0,-1 1 0,0 0 0,1 0 0,-1 0 0,1 0 0,0 1 0,0-1 0,0 0 0,0 0 0,0 1 0,0-1 0,0 4 0,0 2 0,0 0 0,0 0 0,1 0 0,0-1 0,1 1 0,1 10 0,-1-13 0,1 1 0,-1 0 0,1-1 0,0 1 0,1-1 0,-1 1 0,1-1 0,0 0 0,1 0 0,-1 0 0,1-1 0,0 1 0,0-1 0,5 4 0,-6-5 0,0-1 0,1 0 0,-1 0 0,1-1 0,-1 1 0,1-1 0,0 1 0,0-1 0,-1-1 0,1 1 0,0 0 0,0-1 0,0 0 0,0 0 0,0 0 0,0 0 0,0 0 0,0-1 0,-1 0 0,1 0 0,0 0 0,4-2 0,35-15 0,41-24 0,-47 22 0,70-26 0,-103 44 0,0 1 0,1 0 0,-1 0 0,0 0 0,1 0 0,-1 1 0,1 0 0,-1 0 0,0 0 0,1 0 0,-1 1 0,1-1 0,-1 1 0,0 0 0,0 1 0,1-1 0,6 4 0,-7-2 0,0 0 0,0 0 0,-1 0 0,1 1 0,-1-1 0,0 1 0,0 0 0,0 0 0,-1 0 0,1 0 0,-1 0 0,0 0 0,0 1 0,-1-1 0,1 1 0,0 6 0,1 5 0,-1-1 0,0 0 0,-1 1 0,-1-1 0,-1 1 0,-4 28 0,1-21 0,-2 0 0,0 0 0,-17 38 0,17-52 0,4-18 0,3-16 0,4-10 0,2 1 0,2 0 0,22-58 0,-21 68 0,1 0 0,1 1 0,1 0 0,1 1 0,28-34 0,-38 52 0,-1 1 0,1-1 0,-1 1 0,1 0 0,0 0 0,0 0 0,1 0 0,4-2 0,-8 5 0,1-1 0,-1 1 0,0-1 0,1 1 0,-1 0 0,0-1 0,1 1 0,-1 0 0,1 0 0,-1 0 0,1 0 0,-1 0 0,0 1 0,1-1 0,-1 0 0,0 1 0,1-1 0,-1 1 0,0-1 0,1 1 0,-1-1 0,0 1 0,0 0 0,0 0 0,0 0 0,1 0 0,-1 0 0,0 0 0,-1 0 0,1 0 0,0 0 0,1 2 0,2 4 0,0 0 0,0 1 0,-1 0 0,0-1 0,0 1 0,-1 0 0,3 17 0,2 60 0,-6-75 0,0 117 0,-1-126 0,0 0 0,0 1 0,0-1 0,0 0 0,0 1 0,0-1 0,1 0 0,-1 0 0,0 1 0,1-1 0,-1 0 0,1 0 0,0 1 0,-1-1 0,1 0 0,0 0 0,1 2 0,-2-3 0,1 0 0,-1 0 0,1 0 0,-1 0 0,1 0 0,0 0 0,-1 0 0,1 0 0,-1 0 0,1 0 0,-1 0 0,1 0 0,-1 0 0,1 0 0,-1 0 0,1-1 0,0 1 0,-1 0 0,1 0 0,-1-1 0,0 1 0,1 0 0,-1-1 0,1 1 0,-1 0 0,1-1 0,-1 0 0,5-4 0,0 0 0,0-1 0,-1 0 0,6-10 0,34-66 0,38-62 0,-80 141 0,1-1 0,0 1 0,-1-1 0,2 1 0,-1 0 0,6-5 0,-8 7 0,0 1 0,-1 0 0,1-1 0,0 1 0,0-1 0,0 1 0,-1 0 0,1 0 0,0 0 0,0-1 0,0 1 0,0 0 0,-1 0 0,1 0 0,0 0 0,0 1 0,0-1 0,0 0 0,-1 0 0,1 0 0,0 1 0,0-1 0,0 0 0,-1 1 0,1-1 0,0 0 0,0 1 0,-1-1 0,1 1 0,0-1 0,-1 1 0,1 0 0,-1-1 0,1 1 0,-1 0 0,1-1 0,-1 1 0,1 0 0,-1 0 0,0-1 0,1 3 0,6 14 0,0 1 0,-1 0 0,-1 0 0,-1 0 0,3 29 0,1-2 0,-4-25 75,-2-5-315,1 1 0,1-1 0,0 0 0,1 0 0,9 18 0,-4-18-6586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8.327"/>
    </inkml:context>
    <inkml:brush xml:id="br0">
      <inkml:brushProperty name="width" value="0.05" units="cm"/>
      <inkml:brushProperty name="height" value="0.05" units="cm"/>
    </inkml:brush>
  </inkml:definitions>
  <inkml:trace contextRef="#ctx0" brushRef="#br0">0 256 24575,'4'-9'0,"0"-1"0,-1 0 0,-1 0 0,0 0 0,2-18 0,0-3 0,5-16 0,-4 106 0,61 494 0,-51-463 0,-14-74 0,-1-16 0,0 0 0,0 0 0,0 0 0,0 0 0,0 0 0,0 0 0,0 0 0,0 0 0,0 0 0,0 0 0,0 0 0,0 0 0,0 0 0,0 1 0,0-1 0,-1 0 0,1 0 0,0 0 0,0 0 0,0 0 0,0 0 0,0 0 0,0 0 0,0 0 0,0 0 0,0 0 0,0 0 0,0 0 0,0 0 0,0 0 0,0 0 0,0 0 0,0 0 0,-1 0 0,1 0 0,0 0 0,0 0 0,0 0 0,0 0 0,0 0 0,0 0 0,0 0 0,0 0 0,0 0 0,0 0 0,0 0 0,0 0 0,-1 0 0,1 0 0,0 0 0,0 0 0,0 0 0,0 0 0,0 0 0,0 0 0,0 0 0,0 0 0,0 0 0,0 0 0,0 0 0,0 0 0,0 0 0,0-1 0,0 1 0,0 0 0,0 0 0,0 0 0,0 0 0,0 0 0,-12-24 0,-3-24 0,2 0 0,2-2 0,2 0 0,-5-79 0,13 88 0,2 1 0,1-1 0,3 1 0,0 0 0,3 0 0,15-46 0,-18 72 0,1-1 0,0 1 0,1 0 0,0 1 0,1-1 0,11-12 0,-17 23 0,1 0 0,-1 0 0,1 1 0,0-1 0,0 1 0,0 0 0,0 0 0,0 0 0,0 0 0,1 0 0,-1 1 0,0-1 0,6 0 0,-6 1 0,-1 1 0,1 0 0,0 0 0,0 0 0,-1 1 0,1-1 0,0 1 0,-1-1 0,1 1 0,-1 0 0,1 0 0,-1 0 0,1 0 0,-1 1 0,1-1 0,-1 1 0,0-1 0,0 1 0,0 0 0,4 4 0,1 3 0,1 0 0,-1 0 0,0 1 0,-1 1 0,0-1 0,-1 1 0,0 0 0,-1 0 0,0 0 0,2 14 0,-1-6 0,-1 1 0,-2 0 0,0-1 0,-1 1 0,-2 28 0,0-38 0,0 0 0,-1 0 0,-1 0 0,0 0 0,0 0 0,-1-1 0,0 0 0,-1 1 0,0-2 0,0 1 0,-1 0 0,0-1 0,0 0 0,-15 14 0,15-17 0,0 0 0,0-1 0,0 0 0,0 0 0,-1 0 0,0-1 0,1 1 0,-1-2 0,0 1 0,-1-1 0,1 0 0,0 0 0,-1-1 0,1 0 0,-1-1 0,1 1 0,-1-2 0,1 1 0,-1-1 0,1 0 0,-8-2 0,9 2-85,1-1 0,0 0-1,0 0 1,0 0 0,0-1-1,1 1 1,-1-1 0,1 0-1,-1-1 1,1 1 0,0-1-1,0 0 1,1 1 0,-1-2-1,-3-5 1,-5-12-6741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053"/>
    </inkml:context>
    <inkml:brush xml:id="br0">
      <inkml:brushProperty name="width" value="0.05" units="cm"/>
      <inkml:brushProperty name="height" value="0.05" units="cm"/>
    </inkml:brush>
  </inkml:definitions>
  <inkml:trace contextRef="#ctx0" brushRef="#br0">0 268 24575,'2'0'0,"0"0"0,0 0 0,-1 0 0,1 1 0,0-1 0,0 0 0,-1 1 0,1-1 0,0 1 0,0 0 0,-1-1 0,1 1 0,-1 0 0,1 0 0,-1 0 0,1 0 0,-1 0 0,1 1 0,-1-1 0,0 0 0,0 1 0,0-1 0,1 1 0,-1-1 0,-1 1 0,1-1 0,0 1 0,0 0 0,-1-1 0,1 1 0,-1 0 0,1 0 0,-1-1 0,1 4 0,-1 6 0,1 0 0,-1 0 0,-1 0 0,-3 18 0,1-6 0,2-7 0,0 1 0,1-1 0,0 0 0,1 0 0,4 17 0,-4-29 0,0 0 0,0 0 0,0-1 0,0 1 0,1-1 0,-1 1 0,1-1 0,0 1 0,0-1 0,1 0 0,-1 0 0,1 0 0,-1 0 0,1-1 0,0 1 0,0-1 0,0 1 0,0-1 0,1 0 0,-1 0 0,0-1 0,1 1 0,0-1 0,-1 1 0,1-1 0,0 0 0,5 0 0,-4 0 0,1-1 0,-1 0 0,1 0 0,-1 0 0,1-1 0,-1 0 0,1 0 0,-1 0 0,0-1 0,1 0 0,-1 0 0,0 0 0,0 0 0,0-1 0,-1 0 0,1 0 0,-1 0 0,1-1 0,-1 0 0,0 1 0,0-1 0,3-5 0,-1 0 0,1 1 0,-2-1 0,1 0 0,-1 0 0,-1-1 0,1 0 0,-2 1 0,1-1 0,-1-1 0,2-17 0,-3 11 0,-1 0 0,-1 0 0,-1 0 0,0 0 0,-1-1 0,-1 1 0,-8-27 0,7 32 0,0 1 0,0-1 0,-2 1 0,1 0 0,-1 1 0,-1-1 0,0 1 0,0 0 0,-1 1 0,0 0 0,-15-13 0,21 20 0,0 1 0,0-1 0,0 0 0,-1 1 0,1-1 0,-1 1 0,1 0 0,-1 0 0,1 0 0,-1 0 0,0 0 0,1 1 0,-1-1 0,0 1 0,1-1 0,-1 1 0,0 0 0,0 0 0,0 1 0,1-1 0,-1 0 0,0 1 0,1 0 0,-1-1 0,0 1 0,-4 3 0,4-2 0,0 1 0,-1-1 0,1 1 0,0 0 0,1 0 0,-1 0 0,0 0 0,1 1 0,0-1 0,0 1 0,0-1 0,0 1 0,1 0 0,-1 0 0,1 0 0,0 0 0,-1 6 0,1-4 0,0 1 0,0-1 0,0 0 0,1 1 0,0-1 0,1 0 0,-1 1 0,1-1 0,0 0 0,1 1 0,0-1 0,0 0 0,0 0 0,1 0 0,-1 0 0,1-1 0,1 1 0,-1-1 0,1 0 0,0 0 0,0 0 0,0 0 0,1-1 0,0 0 0,0 0 0,0 0 0,0 0 0,1-1 0,-1 0 0,1 0 0,0 0 0,0-1 0,0 0 0,0 0 0,9 1 0,7 0 0,0-1 0,0-1 0,1-1 0,-1-1 0,0-1 0,1-1 0,-1-1 0,-1-1 0,1-1 0,-1-1 0,0 0 0,0-2 0,-1 0 0,0-2 0,29-19 0,-43 25 0,0-1 0,0 1 0,-1-1 0,1 0 0,-1 0 0,0-1 0,-1 1 0,0-1 0,0 0 0,0-1 0,-1 1 0,0-1 0,0 1 0,-1-1 0,3-15 0,-5 18 0,1-1 0,-1 1 0,1-1 0,-2 0 0,1 1 0,0-1 0,-1 0 0,0 1 0,-1-1 0,1 1 0,-1 0 0,0-1 0,0 1 0,-1 0 0,0 0 0,0 0 0,0 1 0,0-1 0,0 1 0,-1 0 0,0 0 0,0 0 0,-7-5 0,9 7 0,0 0 0,0 1 0,0 0 0,-1-1 0,1 1 0,0 0 0,-1 0 0,1 0 0,-1 0 0,1 1 0,-1-1 0,1 1 0,-1-1 0,1 1 0,-1 0 0,1 0 0,-1 0 0,1 0 0,-1 1 0,0-1 0,1 1 0,-3 0 0,3 1 0,-1-1 0,1 0 0,0 1 0,1-1 0,-1 1 0,0 0 0,0 0 0,1-1 0,-1 1 0,1 0 0,-1 0 0,1 1 0,0-1 0,0 0 0,0 0 0,0 1 0,0-1 0,1 0 0,-1 1 0,1-1 0,-1 1 0,1-1 0,0 4 0,0 2 0,0 0 0,1 0 0,0 0 0,1 0 0,-1-1 0,2 1 0,-1 0 0,1-1 0,0 1 0,0-1 0,1 0 0,8 12 0,7 8 0,40 41 0,-54-62 0,83 78 0,-4-3 0,-71-67 0,-1 0 0,0 1 0,-1 1 0,9 17 0,-18-29 0,0 0 0,0 0 0,0 0 0,-1 0 0,0 0 0,0 0 0,0 0 0,0 1 0,0-1 0,-1 0 0,0 1 0,0-1 0,0 0 0,-1 5 0,0-5 0,0-1 0,0 0 0,0 0 0,-1 0 0,1 0 0,-1-1 0,0 1 0,0 0 0,0-1 0,0 1 0,0-1 0,0 1 0,-1-1 0,1 0 0,-1 0 0,0 0 0,1-1 0,-1 1 0,-4 1 0,-1 1-49,0-1 1,-1 0-1,1-1 0,-1 0 0,0 0 1,1 0-1,-1-1 0,0-1 0,0 0 1,0 0-1,0 0 0,0-1 0,1-1 1,-1 1-1,0-2 0,1 1 0,-1-1 1,1 0-1,0-1 0,0 0 0,0 0 1,1 0-1,-1-1 0,1-1 0,0 1 0,0-1 1,-7-8-1,-6-12-6777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409"/>
    </inkml:context>
    <inkml:brush xml:id="br0">
      <inkml:brushProperty name="width" value="0.05" units="cm"/>
      <inkml:brushProperty name="height" value="0.05" units="cm"/>
    </inkml:brush>
  </inkml:definitions>
  <inkml:trace contextRef="#ctx0" brushRef="#br0">0 1 24575,'5'5'0,"0"1"0,0 0 0,0 1 0,-1-1 0,0 1 0,-1 0 0,1 0 0,-1 0 0,-1 0 0,1 1 0,1 13 0,0 5 0,-1 1 0,-2 30 0,4 29 0,-2-65-195,1 0 0,0 0 0,2-1 0,1 0 0,0 1 0,14 25 0,-11-29-6631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736"/>
    </inkml:context>
    <inkml:brush xml:id="br0">
      <inkml:brushProperty name="width" value="0.05" units="cm"/>
      <inkml:brushProperty name="height" value="0.05" units="cm"/>
    </inkml:brush>
  </inkml:definitions>
  <inkml:trace contextRef="#ctx0" brushRef="#br0">54 183 24575,'-3'-9'0,"-3"-11"0,-5-8 0,-2-3 0,0-1 0,6 4 0,6 8 0,5 9 0,6 7 0,5 7 0,0 3-8191</inkml:trace>
  <inkml:trace contextRef="#ctx0" brushRef="#br0" timeOffset="1">242 81 24575,'3'0'0,"3"0"0,5 0 0,-1 3 0,2 7 0,-2 7 0,1 9 0,-2 10 0,1 10 0,-2 8 0,-2 7 0,1 8 0,-1 3 0,-1-1 0,1-5 0,0-7 0,-2-8 0,0-13-8191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076"/>
    </inkml:context>
    <inkml:brush xml:id="br0">
      <inkml:brushProperty name="width" value="0.05" units="cm"/>
      <inkml:brushProperty name="height" value="0.05" units="cm"/>
    </inkml:brush>
  </inkml:definitions>
  <inkml:trace contextRef="#ctx0" brushRef="#br0">7 192 24575,'0'0'0,"0"0"0,0 1 0,0-1 0,-1 0 0,1 0 0,0 0 0,0 0 0,0 0 0,0 0 0,-1 0 0,1 0 0,0 0 0,0 0 0,0 0 0,-1 0 0,1 0 0,0 0 0,0 0 0,0 0 0,0 0 0,-1 0 0,1 0 0,0 0 0,0-1 0,0 1 0,0 0 0,-1 0 0,1 0 0,0 0 0,0 0 0,0 0 0,0-1 0,0 1 0,-1 0 0,1 0 0,0 0 0,0 0 0,0 0 0,0-1 0,0 1 0,0 0 0,0 0 0,0 0 0,0-1 0,0 1 0,0 0 0,0 0 0,0 0 0,0 0 0,0-1 0,0 1 0,0 0 0,0 0 0,0 0 0,0-1 0,0 1 0,0 0 0,0 0 0,0 0 0,0-1 0,12-6 0,14 3 0,1 1 0,0 2 0,45 3 0,-14-1 0,-20 0 0,-22 1 0,0-2 0,-1 0 0,1 0 0,0-2 0,0 0 0,22-6 0,-36 7 0,0 1 0,-1-1 0,1 1 0,-1-1 0,1 0 0,-1 0 0,1 0 0,-1 1 0,0-1 0,1 0 0,-1-1 0,0 1 0,0 0 0,1 0 0,-1-1 0,0 1 0,-1 0 0,1-1 0,0 1 0,0-1 0,0 1 0,-1-1 0,1 1 0,-1-1 0,1 0 0,-1 1 0,0-1 0,0 0 0,0 1 0,0-1 0,0 0 0,0 1 0,0-1 0,-1-3 0,-1-4 0,-2 1 0,1-1 0,-1 1 0,0-1 0,-7-10 0,-6-11 0,14 23 0,-5-10 0,5 17 0,2 13 0,10 153 0,-1-48 0,-5 36-1365,-3-119-5461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415"/>
    </inkml:context>
    <inkml:brush xml:id="br0">
      <inkml:brushProperty name="width" value="0.05" units="cm"/>
      <inkml:brushProperty name="height" value="0.05" units="cm"/>
    </inkml:brush>
  </inkml:definitions>
  <inkml:trace contextRef="#ctx0" brushRef="#br0">56 244 24575,'0'-12'0,"-3"-12"0,-3-11 0,-2-9 0,-1 2 0,-3 0 0,1 12 0,5 16 0,7 13 0,3 10 0,0 4-8191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894"/>
    </inkml:context>
    <inkml:brush xml:id="br0">
      <inkml:brushProperty name="width" value="0.05" units="cm"/>
      <inkml:brushProperty name="height" value="0.05" units="cm"/>
    </inkml:brush>
  </inkml:definitions>
  <inkml:trace contextRef="#ctx0" brushRef="#br0">168 99 24575,'-2'-3'0,"0"1"0,-1 0 0,1 0 0,0 0 0,-1 0 0,1 0 0,-1 0 0,1 1 0,-1-1 0,0 1 0,0 0 0,0 0 0,0 0 0,0 0 0,0 0 0,0 1 0,0-1 0,0 1 0,0 0 0,0 0 0,0 0 0,-4 1 0,3 0 0,1 0 0,0 0 0,-1 1 0,1 0 0,0-1 0,0 1 0,0 0 0,0 1 0,0-1 0,0 0 0,0 1 0,1 0 0,0 0 0,-1-1 0,1 1 0,0 0 0,0 1 0,-2 4 0,-4 9 0,1 1 0,1 1 0,0-1 0,2 1 0,0 0 0,-2 21 0,3-1 0,2 0 0,3 40 0,0-61 0,0 0 0,0-1 0,2 1 0,0-1 0,2 0 0,-1 0 0,16 29 0,-18-41 0,0 1 0,1-1 0,0 0 0,0 0 0,0 0 0,0-1 0,1 0 0,0 0 0,0 0 0,11 7 0,-12-9 0,1 0 0,-1-1 0,1 1 0,0-1 0,-1 0 0,1 0 0,0-1 0,0 1 0,0-1 0,0 0 0,0 0 0,0-1 0,-1 1 0,1-1 0,9-3 0,-6 2 0,1-2 0,0 1 0,-1-1 0,0 0 0,0-1 0,0 0 0,0 0 0,-1-1 0,0 1 0,0-2 0,10-10 0,-9 6 0,0 0 0,0-1 0,-1 0 0,0 0 0,-1 0 0,-1-1 0,5-16 0,-4 6 0,0 0 0,-2 0 0,-1 0 0,-1 0 0,-1-1 0,0 0 0,-2 1 0,-8-44 0,7 56 0,-1-1 0,-1 1 0,0 0 0,0 0 0,-1 0 0,-11-17 0,13 25 0,0-1 0,1 1 0,-1-1 0,0 1 0,-1 0 0,1 0 0,0 1 0,-1-1 0,-5-3 0,7 5 0,-1 0 0,1 0 0,0 1 0,-1-1 0,1 1 0,0-1 0,-1 1 0,1 0 0,-1-1 0,1 1 0,-1 1 0,1-1 0,-1 0 0,1 1 0,0-1 0,-1 1 0,1-1 0,-3 2 0,3 0 0,0-1 0,0 1 0,-1 0 0,1 0 0,1 0 0,-1 0 0,0 0 0,0 0 0,1 0 0,-1 0 0,1 1 0,0-1 0,0 1 0,0-1 0,0 1 0,0-1 0,0 1 0,1 0 0,-1-1 0,1 6 0,-1-5 0,1 0 0,-1 0 0,1 0 0,0 0 0,0 1 0,0-1 0,1 0 0,-1 0 0,1 0 0,0 0 0,0 0 0,0 0 0,0 0 0,0 0 0,1 0 0,-1 0 0,4 3 0,-4-5 0,1 0 0,-1 0 0,1 0 0,0 0 0,-1 0 0,1 0 0,0-1 0,0 1 0,-1-1 0,1 1 0,0-1 0,0 0 0,0 0 0,0 0 0,-1 0 0,1 0 0,0 0 0,0 0 0,0-1 0,0 1 0,1-1 0,42-16 0,-38 14 0,55-29 0,-43 21 0,1 0 0,1 2 0,35-12 0,-52 20 0,1 0 0,-1 0 0,0 0 0,0 1 0,0 0 0,1 0 0,-1 0 0,0 0 0,1 0 0,-1 1 0,0 0 0,0 0 0,0 0 0,0 1 0,0-1 0,0 1 0,0 0 0,0 0 0,-1 0 0,1 1 0,-1-1 0,1 1 0,-1 0 0,0 0 0,0 0 0,0 0 0,-1 0 0,1 1 0,-1-1 0,0 1 0,0 0 0,3 6 0,1 4 0,-1 1 0,0 0 0,-1 0 0,-1 0 0,0 0 0,-1 1 0,0 25 0,-3 27 0,4-70 0,3-10 0,6-16 0,48-121 0,-48 124 0,1 0 0,1 1 0,29-38 0,-38 56 0,0 0 0,0 1 0,1 0 0,-1 0 0,1 0 0,0 1 0,1 0 0,12-6 0,-17 9 0,0 0 0,0 0 0,0 1 0,0-1 0,0 1 0,0-1 0,0 1 0,0 0 0,1 0 0,-1 0 0,0 0 0,0 0 0,0 0 0,0 1 0,0-1 0,1 1 0,-1-1 0,0 1 0,0 0 0,0 0 0,0 0 0,-1 0 0,1 0 0,0 0 0,0 0 0,-1 1 0,1-1 0,0 1 0,-1-1 0,0 1 0,1 0 0,-1 0 0,0-1 0,2 5 0,2 4 0,-1 0 0,0 1 0,0 0 0,-1 0 0,0 0 0,-1 0 0,1 20 0,-1 6 0,-4 39 0,-4-5-1365,-1-7-5461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035"/>
    </inkml:context>
    <inkml:brush xml:id="br0">
      <inkml:brushProperty name="width" value="0.05" units="cm"/>
      <inkml:brushProperty name="height" value="0.05" units="cm"/>
    </inkml:brush>
  </inkml:definitions>
  <inkml:trace contextRef="#ctx0" brushRef="#br0">0 197 24575,'3'1'0,"-1"0"0,0 0 0,0 1 0,0-1 0,0 1 0,-1 0 0,1-1 0,0 1 0,-1 0 0,3 3 0,11 10 0,-9-12 0,1 1 0,0-2 0,0 1 0,0-1 0,1 0 0,-1 0 0,0-1 0,1 0 0,-1 0 0,14-1 0,-12-1 0,0 1 0,0-1 0,0-1 0,0 1 0,0-1 0,-1-1 0,1 0 0,13-6 0,-18 6 0,-1 1 0,1-1 0,-1 1 0,1-1 0,-1 0 0,0 0 0,0 0 0,0-1 0,-1 1 0,1-1 0,-1 0 0,0 1 0,0-1 0,0 0 0,-1 0 0,1-1 0,-1 1 0,1-4 0,-1 1 0,0 1 0,-1-1 0,1 1 0,-1-1 0,-1 1 0,1-1 0,-1 1 0,-1 0 0,1-1 0,-1 1 0,-4-10 0,4 11 0,0 0 0,-1 0 0,0 0 0,0 0 0,0 1 0,0-1 0,-1 1 0,0 0 0,0 0 0,0 0 0,0 1 0,-1-1 0,-6-3 0,8 5 0,-1 1 0,0-1 0,0 1 0,0 0 0,1 0 0,-2 0 0,1 0 0,0 1 0,0-1 0,0 1 0,0 0 0,0 0 0,0 1 0,0-1 0,0 1 0,0 0 0,0 0 0,0 1 0,-6 2 0,3 0 0,0 0 0,0 0 0,1 1 0,0 0 0,0 0 0,0 0 0,1 1 0,0 0 0,0 0 0,0 1 0,1-1 0,0 1 0,0 0 0,1 0 0,0 0 0,-4 11 0,3-5 0,0 0 0,1 0 0,1 0 0,0 1 0,1-1 0,0 1 0,1-1 0,2 26 0,-1-34 20,0 1 0,1 0 0,0-1 1,-1 0-1,2 1 0,-1-1 0,0 0 0,1 0 0,0 0 0,0-1 0,1 1 0,0-1 0,-1 1 0,1-1 0,0 0 0,7 4 1,-3-3-192,0 0 0,0-1 1,0 0-1,0 0 0,0-1 1,1 0-1,0-1 0,-1 0 1,16 2-1,10-1-6655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1.754"/>
    </inkml:context>
    <inkml:brush xml:id="br0">
      <inkml:brushProperty name="width" value="0.05" units="cm"/>
      <inkml:brushProperty name="height" value="0.05" units="cm"/>
    </inkml:brush>
  </inkml:definitions>
  <inkml:trace contextRef="#ctx0" brushRef="#br0">177 532 24575,'3'-1'0,"0"0"0,0-1 0,0 1 0,0-1 0,0 0 0,0 0 0,0 0 0,0 0 0,-1 0 0,1-1 0,-1 1 0,0-1 0,1 1 0,2-7 0,0 4 0,13-19 0,0 0 0,-1-2 0,-2 0 0,23-52 0,-32 65 0,-1-1 0,0 0 0,-1-1 0,-1 1 0,0-1 0,-1 0 0,-1 0 0,0 0 0,-1 0 0,0 1 0,-5-29 0,3 38 0,1-1 0,-1 1 0,-1 0 0,1-1 0,-1 1 0,1 0 0,-1 0 0,-1 0 0,1 1 0,-1-1 0,0 1 0,0 0 0,0 0 0,0 0 0,-1 1 0,0-1 0,-5-2 0,2 2 0,0 0 0,-1 0 0,1 1 0,-1 0 0,0 1 0,1 0 0,-1 0 0,0 1 0,0 0 0,-15 1 0,15 0 0,0 1 0,-1 0 0,1 1 0,0 0 0,-1 0 0,1 1 0,0 0 0,1 1 0,-1 0 0,-8 5 0,12-5 0,0-1 0,0 1 0,0-1 0,1 1 0,0 0 0,0 1 0,0-1 0,0 1 0,1 0 0,0 0 0,0 0 0,0 0 0,0 1 0,1-1 0,0 1 0,-2 8 0,3-7 0,0 0 0,1 0 0,0 0 0,0 0 0,1 0 0,0 0 0,0 0 0,0 0 0,1 0 0,0-1 0,1 1 0,0-1 0,0 1 0,0-1 0,0 0 0,7 8 0,3 4 0,0-1 0,2 0 0,0-2 0,17 15 0,26 16 0,115 69 0,12 8 0,-175-116 0,-1 1 0,0 0 0,-1 0 0,0 1 0,0 0 0,-1 0 0,0 1 0,-1 0 0,8 16 0,-12-21 0,0-1 0,0 1 0,-1 0 0,0 0 0,0 0 0,0 0 0,-1 0 0,1 0 0,-1 0 0,0 0 0,-1 0 0,1 0 0,-1 0 0,0 0 0,0 0 0,-1 0 0,1 0 0,-1-1 0,0 1 0,0 0 0,-1-1 0,0 0 0,1 1 0,-6 5 0,0-3 0,0 1 0,0-1 0,-1 0 0,0-1 0,0 0 0,0-1 0,-1 0 0,1 0 0,-1-1 0,-1 0 0,1-1 0,0 0 0,-1 0 0,0-2 0,-11 2 0,-3-1 0,1-1 0,-1 0 0,0-2 0,1-1 0,-40-9 0,43 6 0,0-1 0,1-1 0,0-1 0,1 0 0,-35-22 0,45 25 0,1-1 0,0 0 0,0 0 0,0-1 0,1 0 0,0 0 0,0-1 0,1 0 0,-1 0 0,2-1 0,0 1 0,0-1 0,0 0 0,-4-13 0,9 20 14,-1 0 1,0-1-1,1 1 0,-1 0 0,1-1 1,0 1-1,0 0 0,0-1 0,0 1 0,0 0 1,0-1-1,1 1 0,-1 0 0,1-1 1,-1 1-1,1 0 0,0 0 0,0 0 0,0-1 1,0 1-1,1 0 0,-1 0 0,2-2 1,1 2-147,-1-1 1,0 1 0,0 0-1,1-1 1,-1 2 0,1-1 0,0 0-1,-1 1 1,1 0 0,0 0 0,0 0-1,8-1 1,9 0-6695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121"/>
    </inkml:context>
    <inkml:brush xml:id="br0">
      <inkml:brushProperty name="width" value="0.05" units="cm"/>
      <inkml:brushProperty name="height" value="0.05" units="cm"/>
    </inkml:brush>
  </inkml:definitions>
  <inkml:trace contextRef="#ctx0" brushRef="#br0">49 297 24575,'4'-2'0,"-1"0"0,0 0 0,1-1 0,-1 1 0,0-1 0,0 0 0,-1 0 0,1 0 0,-1-1 0,1 1 0,-1 0 0,0-1 0,0 0 0,-1 1 0,1-1 0,-1 0 0,1 0 0,-1 0 0,0-5 0,0 6 0,-1 1 0,0 0 0,0-1 0,0 1 0,0-1 0,0 1 0,0 0 0,-1-1 0,0 1 0,1 0 0,-1-1 0,0 1 0,0 0 0,0 0 0,0-1 0,0 1 0,-1 0 0,1 0 0,0 1 0,-1-1 0,0 0 0,1 0 0,-1 1 0,0-1 0,0 1 0,0-1 0,0 1 0,0 0 0,0 0 0,0 0 0,-1 0 0,1 0 0,-4 0 0,5 0 0,-1 1 0,1 0 0,-1 0 0,1 0 0,-1 0 0,1 0 0,-1 0 0,1 0 0,0 1 0,-1-1 0,1 0 0,-1 1 0,1-1 0,-1 1 0,1 0 0,0-1 0,0 1 0,-1 0 0,1 0 0,0 0 0,0 0 0,0 0 0,0 0 0,0 0 0,0 0 0,0 0 0,0 1 0,0-1 0,1 0 0,-1 1 0,0-1 0,1 0 0,-1 2 0,-2 4 0,1 0 0,0 0 0,0 0 0,0 1 0,0 10 0,2-4 0,0 0 0,2 0 0,-1 0 0,2 0 0,-1 0 0,2-1 0,0 1 0,1-1 0,0 0 0,1 0 0,0-1 0,1 1 0,0-1 0,1-1 0,1 0 0,13 15 0,-14-18 0,0 0 0,1 0 0,0-1 0,0 0 0,1-1 0,0 1 0,0-2 0,1 0 0,10 4 0,-12-6 0,-1-1 0,0 0 0,1 0 0,-1-1 0,1 0 0,-1-1 0,1 0 0,-1 0 0,1-1 0,-1 0 0,1 0 0,-1-1 0,9-3 0,-11 3 0,0 0 0,-1 0 0,1-1 0,-1 0 0,1 0 0,-1-1 0,0 1 0,0-1 0,0 0 0,-1-1 0,1 1 0,-1-1 0,0 0 0,-1 0 0,1 0 0,-1 0 0,0 0 0,0-1 0,0 0 0,-1 0 0,0 1 0,0-1 0,-1 0 0,1-1 0,-1 1 0,-1 0 0,1-8 0,-1-3 0,-1 0 0,0 0 0,-1 1 0,-1-1 0,0 1 0,-2 0 0,0 0 0,0 0 0,-9-17 0,4 13 0,-1-1 0,-1 1 0,-1 1 0,-1 0 0,-27-29 0,33 39 0,-1 2 0,0-1 0,0 1 0,0 0 0,-1 1 0,1 0 0,-2 1 0,1 0 0,0 0 0,-1 1 0,0 1 0,0 0 0,-18-3 0,25 5-50,0 1-1,1 0 1,-1 0-1,0 0 0,0 0 1,1 0-1,-1 1 1,0 0-1,1 0 1,-1 0-1,1 0 0,-1 0 1,1 1-1,-1-1 1,1 1-1,0 0 1,0 0-1,0 0 0,0 1 1,0-1-1,0 1 1,1 0-1,-1-1 1,1 1-1,0 0 1,-3 5-1,-3 10-6775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633"/>
    </inkml:context>
    <inkml:brush xml:id="br0">
      <inkml:brushProperty name="width" value="0.05" units="cm"/>
      <inkml:brushProperty name="height" value="0.05" units="cm"/>
    </inkml:brush>
  </inkml:definitions>
  <inkml:trace contextRef="#ctx0" brushRef="#br0">1790 407 24575,'0'-10'0,"-1"0"0,-1 0 0,0 1 0,0-1 0,-1 1 0,0 0 0,0-1 0,-1 1 0,-1 1 0,1-1 0,-8-9 0,0 1 0,0 1 0,-2 0 0,0 1 0,-20-17 0,9 11 0,-1 2 0,-1 0 0,0 2 0,-1 1 0,-2 2 0,-59-22 0,49 24 0,0 1 0,-1 3 0,0 1 0,0 2 0,-46 1 0,34 4 0,1 4 0,-1 1 0,1 3 0,0 2 0,0 2 0,1 2 0,1 3 0,1 2 0,-55 29 0,62-24 0,1 1 0,1 3 0,1 1 0,1 2 0,2 1 0,1 2 0,2 1 0,2 2 0,1 1 0,1 1 0,-32 63 0,44-71 0,3 2 0,0 0 0,2 1 0,2 0 0,1 1 0,-9 70 0,16-76 0,1 0 0,1 0 0,2 0 0,1-1 0,1 1 0,2 0 0,0-1 0,2 0 0,15 34 0,-12-36 0,2-1 0,1 0 0,0-1 0,2-1 0,1 0 0,1-2 0,35 35 0,-24-31 0,0-1 0,2-2 0,0-1 0,1-1 0,43 18 0,-14-12 0,1-4 0,0-2 0,2-3 0,0-3 0,1-2 0,91 4 0,-88-13 0,1-2 0,-1-4 0,0-2 0,0-4 0,0-2 0,-1-4 0,87-30 0,-110 28 0,-1-1 0,-2-3 0,0-1 0,68-49 0,-79 47 0,-1 0 0,-2-2 0,0-1 0,-2-1 0,-1-2 0,29-46 0,-33 42 0,-1-1 0,-2 0 0,-1-1 0,-2-1 0,-2 0 0,-1-1 0,-2 0 0,-2 0 0,-1-1 0,1-57 0,-8 70 0,0 0 0,-2 0 0,-1 0 0,-1 0 0,-1 0 0,-1 1 0,-11-26 0,9 31 0,-1 0 0,0 1 0,-2 0 0,0 0 0,-2 1 0,1 1 0,-2 1 0,0 0 0,-20-15 0,9 10 0,-1 1 0,0 1 0,-34-16 0,44 27 0,-1 0 0,0 1 0,0 0 0,0 2 0,-1 0 0,-33-4 0,28 9-1365,9 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984"/>
    </inkml:context>
    <inkml:brush xml:id="br0">
      <inkml:brushProperty name="width" value="0.05" units="cm"/>
      <inkml:brushProperty name="height" value="0.05" units="cm"/>
    </inkml:brush>
  </inkml:definitions>
  <inkml:trace contextRef="#ctx0" brushRef="#br0">0 158 24575,'77'5'0,"-47"-2"0,32-1 0,222-31 0,-98 7 0,655-21-388,2 40-100,-680 4 468,-108 0 20,-24 0 0,0 0 0,0-2 0,0-2 0,45-9 0,-62 5 128,-14 7-118,0 0-1,0-1 0,0 1 0,0 0 1,0 0-1,0-1 0,0 1 1,-1 0-1,1 0 0,0-1 0,0 1 1,0 0-1,0 0 0,0-1 0,-1 1 1,1 0-1,0 0 0,0-1 1,0 1-1,-1 0 0,1 0 0,0 0 1,0 0-1,0 0 0,-1-1 0,1 1 1,0 0-1,-1 0 0,1 0 1,0 0-1,-30-9 465,28 9-468,-49-7 255,40 6-464,0 0 0,0 0-1,1-1 1,-1-1 0,0 0 0,1 0-1,-11-6 1,10 2-6623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522"/>
    </inkml:context>
    <inkml:brush xml:id="br0">
      <inkml:brushProperty name="width" value="0.05" units="cm"/>
      <inkml:brushProperty name="height" value="0.05" units="cm"/>
    </inkml:brush>
  </inkml:definitions>
  <inkml:trace contextRef="#ctx0" brushRef="#br0">571 269 24575,'2'0'0,"-1"0"0,1 0 0,-1 0 0,1 0 0,-1-1 0,0 1 0,1-1 0,-1 1 0,1-1 0,-1 1 0,0-1 0,1 0 0,-1 1 0,0-1 0,0 0 0,0 0 0,0 0 0,0 0 0,0 0 0,0 0 0,0 0 0,0-1 0,0 1 0,0 0 0,-1 0 0,1-1 0,0 1 0,-1-1 0,1 1 0,-1 0 0,0-1 0,1 1 0,-1-1 0,0 1 0,0-1 0,0 1 0,0-1 0,0 1 0,-1-3 0,1-2 0,-1 0 0,0 0 0,0 0 0,-1 0 0,0 1 0,0-1 0,0 0 0,-6-9 0,-1 1 0,0 1 0,-1 1 0,-1-1 0,0 2 0,-1 0 0,0 0 0,-1 1 0,0 0 0,0 1 0,-1 1 0,0 0 0,-21-8 0,24 12 0,0 0 0,-1 1 0,0 0 0,1 1 0,-1 1 0,0-1 0,0 2 0,0 0 0,0 0 0,0 1 0,0 1 0,0 0 0,1 0 0,-1 1 0,1 1 0,-1 0 0,-13 7 0,15-6 0,1 0 0,0 1 0,0 0 0,0 1 0,1 0 0,0 0 0,0 1 0,0 0 0,1 1 0,1-1 0,-1 1 0,-6 13 0,11-17 0,-1 1 0,1 0 0,0-1 0,0 1 0,0 0 0,1 0 0,0 0 0,0 0 0,1 0 0,-1 0 0,2 0 0,-1 0 0,0 0 0,1 0 0,0 0 0,1 0 0,-1 0 0,1 0 0,0 0 0,1-1 0,-1 1 0,1-1 0,5 8 0,0-2 0,1-1 0,0 0 0,1 0 0,-1-1 0,2 0 0,0-1 0,14 9 0,89 43 0,-75-41 0,-5-2 0,105 58 0,-125-66 0,-1 0 0,-1 1 0,1 0 0,-2 1 0,1 1 0,-2-1 0,17 23 0,-24-29 0,0-1 0,-1 1 0,1-1 0,-1 1 0,0 0 0,-1 0 0,1 0 0,-1 0 0,0 0 0,0 0 0,0 0 0,-1 1 0,1-1 0,-1 0 0,-1 0 0,1 0 0,-1 1 0,0-1 0,0 0 0,0 0 0,-1 0 0,0 0 0,0 0 0,0-1 0,0 1 0,-1 0 0,0-1 0,0 0 0,0 0 0,0 0 0,-1 0 0,0 0 0,0 0 0,0-1 0,0 0 0,0 0 0,-1 0 0,-5 2 0,-6 3 0,0-1 0,-1 0 0,0-2 0,0 0 0,0 0 0,-1-2 0,1 0 0,-33 0 0,5-3 0,1-2 0,-59-10 0,80 9 0,1-2 0,-26-9 0,40 12 0,0-1 0,0-1 0,0 0 0,0 0 0,1 0 0,0-1 0,0 0 0,-12-11 0,18 14 12,-1-1 0,0 1 0,0-1-1,1 1 1,-1-1 0,1 0 0,0 1-1,0-1 1,0 0 0,0 0 0,0 0-1,1 0 1,-1 0 0,1 0 0,0 0 0,0 0-1,0 0 1,0 0 0,0 0 0,1 0-1,0 1 1,-1-1 0,1 0 0,0 0-1,0 0 1,0 0 0,1 1 0,2-6 0,4-4-354,0 0 1,1 1 0,0 0-1,16-15 1,11-9-6485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908"/>
    </inkml:context>
    <inkml:brush xml:id="br0">
      <inkml:brushProperty name="width" value="0.05" units="cm"/>
      <inkml:brushProperty name="height" value="0.05" units="cm"/>
    </inkml:brush>
  </inkml:definitions>
  <inkml:trace contextRef="#ctx0" brushRef="#br0">68 1 24575,'11'4'0,"-8"-3"0,-1-1 0,0 1 0,0 0 0,0-1 0,0 1 0,0 0 0,0 0 0,0 1 0,0-1 0,-1 0 0,1 0 0,0 1 0,-1-1 0,1 1 0,-1 0 0,2 1 0,-3-1 0,-1-1 0,1 0 0,-1 0 0,0 0 0,1 0 0,-1 0 0,0 0 0,0 0 0,0 0 0,0 0 0,0 0 0,0 0 0,0-1 0,0 1 0,0 0 0,-2 0 0,0 1 0,-5 4 0,0 1 0,1 0 0,0 0 0,0 0 0,1 0 0,0 1 0,1 0 0,-1 1 0,2-1 0,-1 1 0,1 0 0,0 0 0,1 0 0,0 1 0,1-1 0,-1 1 0,2 0 0,-2 19 0,3-19 0,0 0 0,1 0 0,-1 1 0,2-1 0,0 0 0,0 0 0,1 0 0,0-1 0,0 1 0,1 0 0,1-1 0,-1 0 0,1 0 0,1-1 0,0 1 0,0-1 0,1 0 0,8 7 0,-2-4 0,1-1 0,-1-1 0,2 0 0,-1-1 0,1-1 0,1 0 0,-1-1 0,1-1 0,0 0 0,30 4 0,-31-6 0,0-1 0,1-1 0,-1-1 0,1 0 0,-1-1 0,0-1 0,1 0 0,-1-1 0,0 0 0,0-2 0,25-10 0,-35 13 0,-1 0 0,0-1 0,1 1 0,-1-1 0,0 0 0,-1 0 0,1 0 0,0-1 0,-1 0 0,0 1 0,0-1 0,0 0 0,0 0 0,-1-1 0,0 1 0,1 0 0,-2-1 0,1 1 0,0-1 0,-1 0 0,0 0 0,0 1 0,0-1 0,-1 0 0,0 0 0,0 0 0,0 0 0,0 0 0,-1 0 0,1 0 0,-1 1 0,-2-7 0,-3-6 0,0 1 0,0-1 0,-2 1 0,0 0 0,-1 1 0,-1-1 0,0 2 0,-14-16 0,3 6 0,0 2 0,-2 1 0,-46-34 0,57 47 0,-1 0 0,1 1 0,-25-10 0,34 15 0,0 1 0,0 0 0,0 0 0,-1 0 0,1 0 0,0 1 0,-1-1 0,1 1 0,-1 0 0,1 0 0,0 0 0,-1 0 0,1 0 0,-1 1 0,1 0 0,0 0 0,0 0 0,-1 0 0,1 0 0,0 1 0,-5 2 0,6-2-62,0 0 0,0 0 0,1 0 0,-1 0 0,1 0 0,0 1 0,-1-1 0,1 0 0,0 1 0,1-1 0,-1 1 0,0-1-1,1 1 1,-1-1 0,1 1 0,0-1 0,-1 1 0,1-1 0,1 1 0,-1-1 0,1 4 0,2 14-6764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249"/>
    </inkml:context>
    <inkml:brush xml:id="br0">
      <inkml:brushProperty name="width" value="0.05" units="cm"/>
      <inkml:brushProperty name="height" value="0.05" units="cm"/>
    </inkml:brush>
  </inkml:definitions>
  <inkml:trace contextRef="#ctx0" brushRef="#br0">0 49 24575,'24'-12'0,"-10"4"0,0 2 0,1 0 0,23-7 0,-34 12 0,0 0 0,1 0 0,-1 1 0,0-1 0,0 1 0,1 0 0,-1 1 0,0-1 0,1 1 0,-1 0 0,0 0 0,0 0 0,0 0 0,0 1 0,0-1 0,0 1 0,6 4 0,-6-2 0,0-1 0,-1 1 0,0 0 0,1 0 0,-2 0 0,1 0 0,0 0 0,-1 0 0,0 1 0,0 0 0,0-1 0,0 1 0,-1 0 0,0 0 0,0-1 0,0 1 0,-1 0 0,1 0 0,-2 10 0,0 9 0,-1-1 0,-8 41 0,9-62 0,-5 29 0,-1-3 0,-3 46 0,9-66 0,1-1 0,0 0 0,0 1 0,1-1 0,0 0 0,0 1 0,1-1 0,0 0 0,0 0 0,1 0 0,4 9 0,-5-13 19,-1-1 0,1 1 0,0-1 0,0 0 0,0 1 0,0-1 0,1 0 0,-1 0 0,1-1 0,-1 1 0,1 0 0,-1-1 0,1 1 0,0-1 0,0 0 0,0 0 0,5 1 0,-2-1-209,0 0 0,-1-1 1,1 0-1,0 0 0,0 0 1,-1-1-1,1 0 1,8-2-1,11-5-6636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571"/>
    </inkml:context>
    <inkml:brush xml:id="br0">
      <inkml:brushProperty name="width" value="0.05" units="cm"/>
      <inkml:brushProperty name="height" value="0.05" units="cm"/>
    </inkml:brush>
  </inkml:definitions>
  <inkml:trace contextRef="#ctx0" brushRef="#br0">243 130 24575,'-9'-9'0,"-11"-5"0,-11-7 0,-6-2 0,0 3 0,1 1 0,3 5 0,8 7 0,11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912"/>
    </inkml:context>
    <inkml:brush xml:id="br0">
      <inkml:brushProperty name="width" value="0.05" units="cm"/>
      <inkml:brushProperty name="height" value="0.05" units="cm"/>
    </inkml:brush>
  </inkml:definitions>
  <inkml:trace contextRef="#ctx0" brushRef="#br0">2053 335 24575,'-16'-15'0,"0"0"0,-2 2 0,1 0 0,-2 1 0,0 0 0,-36-15 0,27 16 0,-1 1 0,0 1 0,-1 2 0,-39-5 0,1 7 0,0 2 0,0 4 0,-116 15 0,83-2-73,0 4-1,1 4 1,1 4-1,-179 75 1,224-75 10,2 1 0,1 3 0,-92 72-1,110-74 48,2 1 0,0 2-1,3 1 1,0 1-1,2 2 1,-24 42 0,32-44 1,1 0 1,2 1 0,2 1-1,1 0 1,1 1 0,3 0-1,0 0 1,3 1 0,1 0-1,1 0 1,5 62 0,0-71 61,1-1-1,2 0 1,0 0 0,2 0 0,1-1-1,1 0 1,2 0 0,0-1 0,2-1 0,0 0-1,2-1 1,0 0 0,2-1 0,0-1 0,2 0-1,28 24 1,-13-19-24,0-2-1,1-2 0,1 0 1,2-3-1,-1-1 1,65 20-1,-9-11-351,166 27 0,-120-33 312,1-7-1,1-6 1,-1-6-1,1-6 1,-1-6-1,147-31 1,-235 31 13,0-3 0,-1-2 1,-1-2-1,0-3 0,93-50 1,-120 56-3,-1-1 0,0-1 1,-1-1-1,-1-1 0,-1 0 1,0-2-1,-2 0 0,0-1 1,-1 0-1,-1-2 0,-1 0 1,-1 0-1,17-46 0,-19 35 6,-2-1 0,-1 0 0,-2 0 0,-2-1 0,-1 0 0,-2 1 0,-1-1 0,-2 0 0,-1 0 0,-12-54 0,1 32 0,-3 0 0,-2 2 0,-2 0 0,-3 1 0,-48-81 0,41 88 10,-2 2 0,-2 1 0,-2 2-1,-1 1 1,-3 2 0,-1 2 0,-1 2-1,-3 2 1,0 2 0,-73-38 0,57 39-177,-3 2 0,0 3 1,-2 3-1,0 3 0,-1 2 1,-1 4-1,-139-10 0,121 21-5962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063"/>
    </inkml:context>
    <inkml:brush xml:id="br0">
      <inkml:brushProperty name="width" value="0.05" units="cm"/>
      <inkml:brushProperty name="height" value="0.05" units="cm"/>
    </inkml:brush>
  </inkml:definitions>
  <inkml:trace contextRef="#ctx0" brushRef="#br0">253 101 24575,'15'-13'0,"-10"9"0,0 0 0,-1-1 0,0 1 0,6-8 0,-9 10 0,0 1 0,0-1 0,0 0 0,-1 0 0,1 0 0,0 0 0,-1 0 0,1 0 0,-1 0 0,0 0 0,0 0 0,0 0 0,0 0 0,0 0 0,0 0 0,0 0 0,-1-3 0,0 3 0,1 1 0,-1 0 0,1 0 0,-1 0 0,0-1 0,0 1 0,1 0 0,-1 0 0,0 0 0,0 0 0,0 1 0,0-1 0,0 0 0,0 0 0,0 0 0,0 1 0,0-1 0,-1 1 0,1-1 0,0 1 0,0-1 0,-1 1 0,1 0 0,0-1 0,-1 1 0,1 0 0,0 0 0,0 0 0,-1 0 0,1 0 0,0 0 0,-1 1 0,-1 0 0,-5 0 0,1 1 0,-1 0 0,1 0 0,-11 5 0,3 2 0,0-1 0,1 2 0,0 0 0,1 0 0,0 1 0,0 1 0,1 0 0,1 1 0,0 1 0,0-1 0,2 1 0,0 1 0,-8 17 0,10-20 0,2 0 0,0 1 0,0 0 0,1 0 0,0 0 0,1 0 0,1 1 0,0-1 0,1 1 0,0 0 0,1-1 0,1 1 0,0-1 0,1 1 0,0-1 0,9 26 0,-8-30 0,2 0 0,-1 0 0,1-1 0,1 1 0,-1-1 0,1 0 0,1-1 0,0 1 0,0-1 0,13 10 0,-9-9 0,0-1 0,1 0 0,0-1 0,1 0 0,-1-1 0,1 0 0,15 3 0,-3-3 0,0-1 0,0-1 0,1-1 0,-1-1 0,1-1 0,-1-2 0,49-8 0,-52 4 0,0 0 0,0-2 0,0 0 0,-1-2 0,0 0 0,0-1 0,-1-2 0,-1 0 0,26-22 0,0-6 0,-2-2 0,53-67 0,-89 101 0,-1 2 0,1 0 0,-2-1 0,1 0 0,-1 0 0,0-1 0,3-9 0,-7 17 0,-1 1 0,0 0 0,0-1 0,0 1 0,1 0 0,-1-1 0,0 1 0,0-1 0,0 1 0,0 0 0,0-1 0,0 1 0,0-1 0,0 1 0,0 0 0,0-1 0,0 1 0,0-1 0,0 1 0,0 0 0,0-1 0,0 1 0,0-1 0,0 1 0,-1 0 0,1-1 0,0 1 0,0 0 0,0-1 0,-1 1 0,1-1 0,-13 4 0,-13 15 0,15-7 0,0-1 0,0 1 0,2 1 0,-1 0 0,1 0 0,1 1 0,0 0 0,1 1 0,-5 14 0,10-24 0,0 1 0,1 0 0,-1 0 0,1 0 0,0 0 0,1 0 0,-1 0 0,1 0 0,0 0 0,0 0 0,0 0 0,1 0 0,0 0 0,0 0 0,0 0 0,1-1 0,0 1 0,-1 0 0,2-1 0,-1 1 0,0-1 0,1 1 0,0-1 0,0 0 0,0 0 0,1-1 0,-1 1 0,1-1 0,0 1 0,0-1 0,4 2 0,1 1 0,0-2 0,0 1 0,0-1 0,1-1 0,0 1 0,-1-2 0,1 1 0,0-1 0,0-1 0,0 0 0,1 0 0,-1-1 0,17-2 0,-22 1 0,0 1 0,0-1 0,-1 0 0,1 0 0,-1 0 0,1-1 0,-1 0 0,1 0 0,-1 0 0,0 0 0,0-1 0,0 1 0,0-1 0,0 0 0,-1 0 0,0-1 0,1 1 0,-1-1 0,0 0 0,0 1 0,-1-1 0,1 0 0,-1-1 0,0 1 0,0 0 0,-1-1 0,1 1 0,-1-1 0,0 1 0,0-1 0,0-6 0,0 3 0,-2 0 0,1 0 0,-2 0 0,1 0 0,-1 0 0,0 1 0,0-1 0,-1 1 0,-5-11 0,2 5 0,-1 0 0,-1 1 0,0-1 0,-13-13 0,20 24 0,0 1 0,0-1 0,-1 1 0,1-1 0,0 1 0,-1 0 0,0-1 0,1 1 0,-1 0 0,0 0 0,1 0 0,-1 0 0,0 0 0,0 1 0,0-1 0,0 1 0,0-1 0,0 1 0,0-1 0,0 1 0,0 0 0,0 0 0,0 0 0,0 0 0,0 1 0,-2-1 0,1 2 0,0-1 0,0 1 0,1 0 0,-1-1 0,1 1 0,-1 1 0,1-1 0,0 0 0,0 0 0,0 1 0,0-1 0,0 1 0,0 0 0,1-1 0,-1 1 0,0 4 0,-1 0 0,0 0 0,1 1 0,0 0 0,0-1 0,1 1 0,0 0 0,0 0 0,1 0 0,0 11 0,0-16 0,1 0 0,-1-1 0,0 1 0,1 0 0,-1-1 0,1 1 0,0 0 0,0-1 0,0 1 0,0-1 0,0 1 0,1-1 0,-1 0 0,1 1 0,0-1 0,-1 0 0,1 0 0,0 0 0,0 0 0,0-1 0,1 1 0,-1 0 0,0-1 0,1 1 0,-1-1 0,1 0 0,-1 0 0,1 0 0,4 1 0,1-1 0,-1-1 0,1 0 0,-1 0 0,1 0 0,-1-1 0,1 0 0,-1 0 0,0-1 0,1 0 0,-1 0 0,0-1 0,0 0 0,-1 0 0,1-1 0,7-5 0,8-7 0,0-1 0,36-37 0,-8 6 0,-33 33 0,1-1 0,24-17 0,-37 30 0,-1 0 0,1 1 0,0-1 0,-1 1 0,1 0 0,0 0 0,1 0 0,-1 0 0,0 1 0,0 0 0,8 0 0,-10 1 0,1 1 0,-1-1 0,1 1 0,-1 0 0,1 0 0,-1 1 0,0-1 0,0 1 0,1-1 0,-1 1 0,0 0 0,-1 0 0,1 1 0,0-1 0,0 1 0,-1-1 0,0 1 0,1 0 0,-1-1 0,0 1 0,-1 1 0,4 5 0,3 7 0,-1 0 0,-1 0 0,5 21 0,-10-34 0,2 10 0,-1 0 0,2 18 0,0 3 0,-2-32 0,3-7 0,3-9 0,3-8 0,0 1 0,1 0 0,24-31 0,-29 44 0,-1 1 0,1 0 0,0 0 0,0 0 0,1 1 0,0 0 0,0 0 0,0 1 0,1 0 0,0 1 0,16-6 0,-22 8 0,0 2 0,0-1 0,0 0 0,0 1 0,0-1 0,1 1 0,-1 0 0,0 0 0,0 0 0,0 0 0,1 1 0,-1 0 0,0-1 0,6 3 0,-7-2 0,0 1 0,0-1 0,0 1 0,0-1 0,0 1 0,0 0 0,0 0 0,0-1 0,-1 1 0,1 1 0,-1-1 0,0 0 0,1 0 0,1 5 0,0 5 0,1 0 0,-2 0 0,0 1 0,0-1 0,-1 26 0,0-22 0,-1-14 0,0 0 0,0-1 0,0 1 0,0 0 0,1-1 0,-1 1 0,1 0 0,-1-1 0,1 1 0,0-1 0,0 3 0,0-4 0,-1 0 0,0 1 0,0-1 0,1 0 0,-1 1 0,0-1 0,1 0 0,-1 0 0,1 1 0,-1-1 0,0 0 0,1 0 0,-1 0 0,1 1 0,-1-1 0,0 0 0,1 0 0,-1 0 0,1 0 0,-1 0 0,1 0 0,-1 0 0,1 0 0,-1 0 0,0 0 0,2 0 0,0-1 0,0 0 0,0-1 0,0 1 0,0 0 0,-1 0 0,1-1 0,0 1 0,0-1 0,-1 0 0,1 0 0,-1 1 0,0-1 0,3-4 0,12-23 0,31-46 0,-42 68 0,1 0 0,-1 0 0,1 1 0,1 0 0,-1 0 0,1 0 0,12-7 0,-17 12 0,-1 0 0,0 0 0,1 0 0,-1 0 0,1 1 0,-1-1 0,1 1 0,-1-1 0,1 1 0,0-1 0,-1 1 0,1 0 0,0 0 0,-1 0 0,1 0 0,0 0 0,-1 0 0,1 0 0,-1 0 0,1 1 0,0-1 0,-1 1 0,1-1 0,-1 1 0,1-1 0,-1 1 0,1 0 0,-1 0 0,0 0 0,1 0 0,-1 0 0,0 0 0,0 0 0,0 1 0,0-1 0,0 0 0,0 0 0,0 1 0,0-1 0,0 1 0,1 2 0,2 7 0,0 1 0,0 0 0,-1 0 0,2 22 0,0-7 0,-3-15 0,3 10 0,10 29 0,-13-45 0,0-1 0,1 0 0,-1 1 0,1-1 0,1 0 0,-1 0 0,0-1 0,1 1 0,0-1 0,6 6 0,-9-9 0,0 0 0,0 0 0,0 0 0,1-1 0,-1 1 0,0 0 0,0-1 0,0 1 0,0-1 0,1 1 0,-1-1 0,0 0 0,0 1 0,1-1 0,-1 0 0,0 0 0,1 0 0,-1 0 0,0 0 0,1 0 0,-1 0 0,0 0 0,1-1 0,-1 1 0,0-1 0,0 1 0,1-1 0,-1 1 0,0-1 0,0 1 0,0-1 0,0 0 0,0 0 0,0 0 0,0 1 0,0-1 0,0 0 0,0 0 0,0 0 0,-1-1 0,2-1 0,3-6 0,0 0 0,0-1 0,-1 1 0,4-16 0,-1 6 0,-2 6 0,17-34 0,-21 44 0,0 0 0,1 1 0,0 0 0,0-1 0,0 1 0,0 0 0,0 0 0,0 0 0,0 0 0,1 0 0,-1 0 0,0 1 0,1-1 0,2 0 0,-3 1 0,-1 1 0,0 0 0,0 0 0,0 0 0,0 0 0,1 0 0,-1 0 0,0 0 0,0 0 0,0 1 0,0-1 0,0 0 0,0 1 0,1-1 0,-1 0 0,0 1 0,0-1 0,0 1 0,0 0 0,0-1 0,0 1 0,-1 0 0,1 0 0,0 0 0,0-1 0,0 1 0,-1 0 0,1 0 0,-1 0 0,1 0 0,0 2 0,3 4 0,-1 0 0,0 0 0,3 12 0,-6-19 0,15 67 0,11 91 0,-5-20 0,11 42 0,-31-177 0,-1 0 0,1 0 0,-1 1 0,0-1 0,0 0 0,0 0 0,0 0 0,-1 0 0,0 0 0,1 0 0,-1 0 0,0 0 0,-2 4 0,2-6 0,1-1 0,-1 1 0,1 0 0,-1 0 0,0-1 0,1 1 0,-1-1 0,0 1 0,0-1 0,1 1 0,-1-1 0,0 1 0,0-1 0,0 1 0,0-1 0,1 0 0,-1 0 0,-2 1 0,1-1 0,0 0 0,0 0 0,0-1 0,0 1 0,0 0 0,0-1 0,0 1 0,0-1 0,0 0 0,0 1 0,-2-2 0,-4-3 0,1 0 0,-1 0 0,1-1 0,1 1 0,-1-2 0,1 1 0,0-1 0,0 0 0,1 0 0,0 0 0,0-1 0,1 0 0,-1 0 0,2 0 0,-4-10 0,-1-5 0,2 1 0,0-2 0,1 1 0,-2-38 0,6 38 0,1 0 0,1-1 0,1 1 0,1 0 0,1 0 0,1 1 0,1-1 0,14-34 0,-15 46 0,0 0 0,0 0 0,1 0 0,1 0 0,-1 1 0,2 0 0,0 1 0,0 0 0,0 0 0,1 0 0,0 1 0,1 1 0,0-1 0,0 2 0,1-1 0,-1 2 0,23-9 0,-28 12 0,2 0 0,-1 1 0,0 0 0,0 0 0,0 1 0,0 0 0,1 0 0,-1 0 0,0 1 0,0-1 0,7 3 0,-10-2 0,-1 0 0,0 0 0,1 0 0,-1 0 0,0 0 0,1 0 0,-1 0 0,0 1 0,0-1 0,0 1 0,0 0 0,0 0 0,-1-1 0,1 1 0,-1 0 0,1 1 0,-1-1 0,1 0 0,-1 0 0,0 0 0,0 1 0,0-1 0,-1 1 0,1-1 0,0 1 0,-1-1 0,0 1 0,1-1 0,-1 5 0,-1-1 20,0 1 0,0-1 0,0 0 1,-1 0-1,0 1 0,-1-1 0,1-1 0,-1 1 0,0 0 0,0-1 0,-1 1 0,0-1 0,1 0 0,-2 0 0,1 0 0,-6 4 1,-6 5-448,0 0 0,-2-1 1,-26 16-1,20-16-6399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640"/>
    </inkml:context>
    <inkml:brush xml:id="br0">
      <inkml:brushProperty name="width" value="0.05" units="cm"/>
      <inkml:brushProperty name="height" value="0.05" units="cm"/>
    </inkml:brush>
  </inkml:definitions>
  <inkml:trace contextRef="#ctx0" brushRef="#br0">134 82 24575,'4'-1'0,"0"-1"0,0 1 0,-1-1 0,1 0 0,0 0 0,-1 0 0,1 0 0,-1-1 0,4-2 0,1-1 0,-4 2 0,0 1 0,0-1 0,0 0 0,7-7 0,-11 10 0,1 1 0,-1-1 0,1 1 0,-1-1 0,0 1 0,1-1 0,-1 1 0,1-1 0,-1 1 0,0-1 0,0 1 0,1-1 0,-1 1 0,0-1 0,0 0 0,0 1 0,0-1 0,1 0 0,-1 1 0,0-1 0,0 1 0,0-1 0,0 0 0,-1 1 0,1-1 0,0 0 0,0 1 0,0-1 0,0 1 0,-1-1 0,1 0 0,0 1 0,-1-1 0,1 1 0,0-1 0,-1 1 0,1-1 0,-1 1 0,1-1 0,0 1 0,-1-1 0,1 1 0,-1 0 0,0-1 0,1 1 0,-1 0 0,1 0 0,-1-1 0,1 1 0,-1 0 0,0 0 0,1 0 0,-1-1 0,0 1 0,0 0 0,-3 0 0,1 0 0,-1 0 0,0 0 0,0 0 0,0 0 0,0 1 0,1 0 0,-1 0 0,0 0 0,1 0 0,-1 0 0,1 1 0,-1 0 0,1 0 0,0 0 0,-1 0 0,1 0 0,-3 4 0,-5 3 0,1 0 0,0 1 0,-14 19 0,14-15 0,1 0 0,1 0 0,0 0 0,1 1 0,0 1 0,1-1 0,1 1 0,-5 24 0,9-32 0,0 1 0,0-1 0,1 1 0,0 0 0,1-1 0,-1 1 0,5 16 0,-3-19 0,0-1 0,0 0 0,0 1 0,1-1 0,-1 0 0,2 0 0,-1 0 0,0-1 0,1 1 0,0-1 0,0 0 0,8 7 0,-6-7-151,0 0-1,0-1 0,1 0 0,-1 0 1,1 0-1,0-1 0,-1 0 1,11 2-1,19 2-6674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405"/>
    </inkml:context>
    <inkml:brush xml:id="br0">
      <inkml:brushProperty name="width" value="0.05" units="cm"/>
      <inkml:brushProperty name="height" value="0.05" units="cm"/>
    </inkml:brush>
  </inkml:definitions>
  <inkml:trace contextRef="#ctx0" brushRef="#br0">0 1 24575,'6'0'0,"4"3"0,7 4 0,4 0 0,0 0 0,0-2 0,-4-5 0,-7-2 0,-12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397"/>
    </inkml:context>
    <inkml:brush xml:id="br0">
      <inkml:brushProperty name="width" value="0.05" units="cm"/>
      <inkml:brushProperty name="height" value="0.05" units="cm"/>
    </inkml:brush>
  </inkml:definitions>
  <inkml:trace contextRef="#ctx0" brushRef="#br0">77 1 24575,'-9'0'0,"0"0"0,0 0 0,0 1 0,1 0 0,-1 1 0,-14 4 0,30-3 0,1-1 0,-1-1 0,1 1 0,10 0 0,329 16 0,-226-15 0,792 24 0,-906-27 0,-8-1 0,-18-3 0,-36-4 0,-79-5-1365,65 9-5461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748"/>
    </inkml:context>
    <inkml:brush xml:id="br0">
      <inkml:brushProperty name="width" value="0.05" units="cm"/>
      <inkml:brushProperty name="height" value="0.05" units="cm"/>
    </inkml:brush>
  </inkml:definitions>
  <inkml:trace contextRef="#ctx0" brushRef="#br0">0 31 24575,'3'3'0,"7"1"0,10-1 0,16 0 0,17-3 0,16-3 0,15 0 0,12-2 0,14-1 0,8 1 0,1-2 0,-1 1 0,-10 1 0,-23 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237"/>
    </inkml:context>
    <inkml:brush xml:id="br0">
      <inkml:brushProperty name="width" value="0.05" units="cm"/>
      <inkml:brushProperty name="height" value="0.05" units="cm"/>
    </inkml:brush>
  </inkml:definitions>
  <inkml:trace contextRef="#ctx0" brushRef="#br0">70 190 24575,'-6'0'0,"-1"-1"0,1 1 0,0-1 0,1 0 0,-1-1 0,-10-3 0,15 5 0,0 0 0,0-1 0,0 1 0,0 0 0,0-1 0,0 1 0,1-1 0,-1 1 0,0-1 0,0 0 0,1 1 0,-1-1 0,0 0 0,1 0 0,-1 1 0,0-1 0,1 0 0,-1 0 0,1 0 0,0 0 0,-1 0 0,1 0 0,0 0 0,-1 0 0,1 0 0,0 0 0,0 0 0,0 0 0,0 0 0,0 0 0,0 0 0,0 0 0,0 1 0,0-1 0,1 0 0,-1 0 0,0 0 0,0 0 0,1 0 0,-1 0 0,1 0 0,-1 0 0,1 0 0,-1 1 0,1-1 0,0 0 0,-1 0 0,2 0 0,3-5 0,1 0 0,0 0 0,0 1 0,0 0 0,1 0 0,0 0 0,0 1 0,0 0 0,0 1 0,10-4 0,13-4 0,38-8 0,-55 16 0,56-13-455,2 2 0,132-6 0,-162 18-6371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594"/>
    </inkml:context>
    <inkml:brush xml:id="br0">
      <inkml:brushProperty name="width" value="0.05" units="cm"/>
      <inkml:brushProperty name="height" value="0.05" units="cm"/>
    </inkml:brush>
  </inkml:definitions>
  <inkml:trace contextRef="#ctx0" brushRef="#br0">108 0 24575,'-6'3'0,"-10"4"0,-9 3 0,-3 1 0,7-2 0,9-3 0,16-5 0,15-5 0,14-3 0,15-2 0,0 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1.745"/>
    </inkml:context>
    <inkml:brush xml:id="br0">
      <inkml:brushProperty name="width" value="0.05" units="cm"/>
      <inkml:brushProperty name="height" value="0.05" units="cm"/>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5.692"/>
    </inkml:context>
    <inkml:brush xml:id="br0">
      <inkml:brushProperty name="width" value="0.05" units="cm"/>
      <inkml:brushProperty name="height" value="0.05" units="cm"/>
    </inkml:brush>
  </inkml:definitions>
  <inkml:trace contextRef="#ctx0" brushRef="#br0">13 295 24575,'0'1'0,"0"0"0,1 0 0,-1 0 0,0-1 0,0 1 0,0 0 0,1 0 0,-1 0 0,1-1 0,-1 1 0,0 0 0,1-1 0,-1 1 0,1 0 0,0 0 0,0-1 0,-1 1 0,0-1 0,0 0 0,0 0 0,1 0 0,-1 0 0,0 1 0,0-1 0,0 0 0,1 0 0,-1 0 0,0 0 0,0 0 0,1 0 0,-1 0 0,0 0 0,0 0 0,1 0 0,-1 0 0,0 0 0,0 0 0,1 0 0,-1 0 0,0 0 0,0 0 0,1 0 0,-1 0 0,0-1 0,0 1 0,1 0 0,-1 0 0,0 0 0,0 0 0,0 0 0,1-1 0,-1 1 0,0 0 0,0 0 0,0 0 0,0-1 0,1 1 0,-1 0 0,0 0 0,0 0 0,0-1 0,0 1 0,0 0 0,0 0 0,0-1 0,0 1 0,0-1 0,7-17 0,-6 13 0,1-1 0,0 0 0,0 1 0,1 0 0,-1-1 0,1 1 0,0 0 0,0 0 0,1 1 0,6-8 0,-10 12 0,1-1 0,0 1 0,0-1 0,0 1 0,-1-1 0,1 1 0,0 0 0,0 0 0,0-1 0,0 1 0,0 0 0,0 0 0,0 0 0,0 0 0,-1 0 0,1 0 0,0 0 0,0 0 0,0 0 0,0 0 0,0 1 0,0-1 0,0 0 0,-1 1 0,1-1 0,0 0 0,0 1 0,0-1 0,-1 1 0,1-1 0,0 1 0,0 0 0,-1-1 0,1 1 0,-1 0 0,1-1 0,-1 1 0,1 0 0,-1 0 0,1 0 0,-1-1 0,1 3 0,2 3 0,0 0 0,0 0 0,-1 0 0,3 11 0,6 44 0,-2 0 0,-3 0 0,-2 0 0,-3 1 0,-14 118 0,10-159 0,-10 70 0,10-80 0,0 1 0,0 0 0,-1-1 0,0 0 0,-9 15 0,13-25 0,0-1 0,-1 1 0,1 0 0,-1 0 0,1 0 0,-1 0 0,1-1 0,-1 1 0,1 0 0,-1-1 0,0 1 0,1 0 0,-1-1 0,0 1 0,0-1 0,0 1 0,1-1 0,-1 1 0,0-1 0,0 0 0,0 1 0,0-1 0,0 0 0,0 0 0,0 0 0,-1 1 0,1-2 0,0 1 0,0-1 0,0 0 0,0 1 0,0-1 0,0 0 0,0 0 0,0 1 0,0-1 0,0 0 0,0 0 0,0 0 0,1 0 0,-1 0 0,0 0 0,0-2 0,-4-6 0,1-1 0,1 1 0,-4-17 0,-6-33 0,3-1 0,3-1 0,0-72 0,9 41 0,18-132 0,-14 182 0,13-44 0,-17 75 0,2 0 0,0 0 0,0 0 0,1 1 0,1-1 0,-1 1 0,2 0 0,13-17 0,-18 24 0,1 1 0,0-1 0,0 0 0,0 1 0,0 0 0,0 0 0,0 0 0,1 0 0,-1 0 0,1 1 0,-1-1 0,1 1 0,0 0 0,0 0 0,-1 1 0,1-1 0,0 1 0,0 0 0,0 0 0,-1 0 0,1 0 0,0 0 0,0 1 0,0 0 0,-1 0 0,1 0 0,0 0 0,-1 1 0,1-1 0,-1 1 0,5 2 0,2 3 0,0 0 0,-1 1 0,1-1 0,-1 2 0,-1-1 0,0 1 0,0 1 0,12 18 0,-5-2 57,0 1 0,-2 1 0,-1 0 0,-1 1 0,8 36 0,-9-20-626,-2 0 0,4 84 0,-11-80-6257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021"/>
    </inkml:context>
    <inkml:brush xml:id="br0">
      <inkml:brushProperty name="width" value="0.05" units="cm"/>
      <inkml:brushProperty name="height" value="0.05" units="cm"/>
    </inkml:brush>
  </inkml:definitions>
  <inkml:trace contextRef="#ctx0" brushRef="#br0">175 399 24575,'-6'-5'0,"-10"-6"0,-9-6 0,-6-3 0,0-1 0,2 0 0,6 0 0,10 2 0,13 3 0,15 2 0,14 1 0,13-2 0,14 1 0,-2 1-8191</inkml:trace>
  <inkml:trace contextRef="#ctx0" brushRef="#br0" timeOffset="1">874 58 24575,'5'-3'0,"6"0"0,0-4 0,-1-3 0,-6 1 0,-6-2 0,-6 1 0,-4 6 0,-3 9 0,-2 9 0,-1 14 0,2 14 0,2 14 0,3 12 0,3 12 0,6 10 0,6 7 0,3-13-8191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502"/>
    </inkml:context>
    <inkml:brush xml:id="br0">
      <inkml:brushProperty name="width" value="0.05" units="cm"/>
      <inkml:brushProperty name="height" value="0.05" units="cm"/>
    </inkml:brush>
  </inkml:definitions>
  <inkml:trace contextRef="#ctx0" brushRef="#br0">476 319 24575,'-1'-15'0,"0"0"0,-1 0 0,-1 1 0,0-1 0,-1 1 0,0 0 0,-1 0 0,-1 0 0,0 1 0,-1 0 0,-1 0 0,0 0 0,0 1 0,-1 0 0,-1 1 0,0 0 0,0 1 0,-1 0 0,-1 0 0,0 1 0,0 1 0,-24-13 0,29 17 0,0 1 0,-1 0 0,1 0 0,-1 1 0,0 0 0,0 0 0,0 1 0,0 0 0,0 0 0,-13 1 0,16 0 0,0 1 0,-1 0 0,1 0 0,0 1 0,0-1 0,0 1 0,0 0 0,0 1 0,0-1 0,0 1 0,1 0 0,-1 0 0,1 1 0,0-1 0,0 1 0,-6 7 0,1 1 0,1 0 0,0 1 0,1 0 0,0 1 0,1 0 0,0 0 0,-5 23 0,0 9 0,-5 52 0,7-5 0,4 171 0,31 93 0,-12-207 0,-14-147 1,3 33-342,-1-1-1,-1 1 1,-6 43-1,-1-44-6484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998"/>
    </inkml:context>
    <inkml:brush xml:id="br0">
      <inkml:brushProperty name="width" value="0.05" units="cm"/>
      <inkml:brushProperty name="height" value="0.05" units="cm"/>
    </inkml:brush>
  </inkml:definitions>
  <inkml:trace contextRef="#ctx0" brushRef="#br0">244 135 24575,'0'0'0,"-1"-1"0,1 0 0,0 0 0,-1 0 0,1 1 0,-1-1 0,1 0 0,-1 1 0,1-1 0,-1 0 0,1 1 0,-1-1 0,0 1 0,1-1 0,-1 1 0,0-1 0,0 1 0,1-1 0,-1 1 0,0 0 0,0-1 0,0 1 0,1 0 0,-1 0 0,0-1 0,0 1 0,0 0 0,-1 0 0,-29-3 0,26 3 0,-2 0 0,-1 1 0,0-1 0,1 1 0,-1 0 0,1 1 0,0 0 0,-1 0 0,1 1 0,0 0 0,0 0 0,0 0 0,1 1 0,-1 0 0,1 1 0,0-1 0,0 1 0,1 0 0,-1 0 0,1 1 0,0 0 0,0 0 0,-5 9 0,5-7 0,1-1 0,0 1 0,0 0 0,1 0 0,0 0 0,1 1 0,-1-1 0,2 1 0,-1-1 0,1 1 0,0 0 0,1 0 0,0-1 0,1 1 0,-1 0 0,2-1 0,-1 1 0,1-1 0,5 14 0,-6-18 0,1-1 0,0 1 0,0 0 0,1-1 0,-1 1 0,1-1 0,0 0 0,-1 1 0,1-1 0,1-1 0,-1 1 0,0 0 0,1-1 0,-1 0 0,1 1 0,0-2 0,0 1 0,0 0 0,0-1 0,0 1 0,0-1 0,0 0 0,0-1 0,1 1 0,-1-1 0,0 0 0,0 0 0,1 0 0,7-2 0,-4 1 0,0 0 0,0-1 0,0-1 0,0 1 0,-1-1 0,1 0 0,-1-1 0,0 0 0,0 0 0,0-1 0,0 1 0,-1-1 0,1-1 0,9-11 0,-9 7 0,0 0 0,-1 0 0,-1-1 0,0 0 0,0 0 0,-1 0 0,0 0 0,-1-1 0,-1 0 0,0 1 0,0-1 0,-1 0 0,0 0 0,-1 0 0,-2-13 0,1 15 0,0 0 0,-1 0 0,0 0 0,0 0 0,-1 1 0,0-1 0,-1 1 0,0 0 0,-1 0 0,0 0 0,0 0 0,-1 1 0,0 0 0,0 0 0,-1 1 0,0-1 0,0 2 0,-11-9 0,16 14-57,1-1 0,-1 1 1,0 0-1,1 0 0,-1 0 0,0 0 0,0 0 0,0 0 0,0 1 0,0-1 0,0 1 1,0-1-1,0 1 0,0-1 0,0 1 0,0 0 0,0 0 0,0 0 0,0 1 1,0-1-1,0 0 0,0 1 0,-3 0 0,-3 6-6769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830"/>
    </inkml:context>
    <inkml:brush xml:id="br0">
      <inkml:brushProperty name="width" value="0.05" units="cm"/>
      <inkml:brushProperty name="height" value="0.05" units="cm"/>
    </inkml:brush>
  </inkml:definitions>
  <inkml:trace contextRef="#ctx0" brushRef="#br0">0 304 24575,'3'-9'0,"7"-14"0,7-10 0,7-4 0,7-2 0,8 3 0,6 4 0,7 5 0,6 5 0,4 2 0,2 5 0,-12 5-8191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166"/>
    </inkml:context>
    <inkml:brush xml:id="br0">
      <inkml:brushProperty name="width" value="0.05" units="cm"/>
      <inkml:brushProperty name="height" value="0.05" units="cm"/>
    </inkml:brush>
  </inkml:definitions>
  <inkml:trace contextRef="#ctx0" brushRef="#br0">87 237 24575,'-7'-12'0,"1"-2"0,0 1 0,1-1 0,0 0 0,1 0 0,-3-19 0,7 29 0,-1 0 0,1 0 0,0-1 0,0 1 0,0 0 0,1 0 0,0 0 0,0 0 0,0 0 0,0 0 0,0 0 0,1 1 0,0-1 0,-1 0 0,1 1 0,1-1 0,-1 1 0,1 0 0,-1 0 0,1 0 0,0 0 0,0 0 0,0 0 0,0 1 0,1-1 0,-1 1 0,5-2 0,1 0 0,1 0 0,-1 0 0,1 1 0,0 1 0,0 0 0,0 0 0,0 1 0,1 0 0,-1 0 0,0 1 0,0 1 0,1 0 0,12 3 0,-8-1 0,0 0 0,-1 2 0,1 0 0,-1 0 0,0 1 0,-1 1 0,1 0 0,16 13 0,-25-16 0,0-1 0,-1 2 0,1-1 0,-1 0 0,0 1 0,0 0 0,0 0 0,-1 0 0,0 0 0,0 0 0,0 1 0,-1-1 0,1 1 0,-1 0 0,-1 0 0,1 0 0,-1 0 0,0 0 0,0 0 0,-1 0 0,0 0 0,0 0 0,0 1 0,-1-1 0,0 0 0,0 0 0,0 0 0,-1 0 0,0-1 0,-5 12 0,-2 1 0,-1 0 0,0 0 0,-2-1 0,0-1 0,0 0 0,-2-1 0,-29 27 0,-7-1 0,-64 40 0,-14 10 0,125-89 0,0 0 0,0 1 0,1 0 0,-1-1 0,1 1 0,-1 0 0,1 0 0,-2 4 0,3-6 0,1-1 0,0 1 0,0-1 0,0 1 0,-1 0 0,1-1 0,0 1 0,0-1 0,0 1 0,0 0 0,0-1 0,0 1 0,0-1 0,0 1 0,1 0 0,-1-1 0,0 1 0,0-1 0,0 1 0,1 1 0,0-1 0,0 0 0,0 0 0,0 0 0,0-1 0,0 1 0,0 0 0,0 0 0,0 0 0,1-1 0,-1 1 0,0-1 0,0 1 0,2 0 0,14 2-30,-1 0 0,0-1-1,0 0 1,1-1-1,-1-1 1,27-3 0,-12 1-1123,43-2-5673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8.734"/>
    </inkml:context>
    <inkml:brush xml:id="br0">
      <inkml:brushProperty name="width" value="0.05" units="cm"/>
      <inkml:brushProperty name="height" value="0.05" units="cm"/>
    </inkml:brush>
  </inkml:definitions>
  <inkml:trace contextRef="#ctx0" brushRef="#br0">67 191 24575,'0'-6'0,"-3"-8"0,-1-6 0,0-7 0,1-1 0,-2-2 0,-3 1 0,-3 6 0,1 10 0,1 12 0,3 16 0,2 11 0,5 12 0,5 15 0,4 12 0,3 10 0,0-8-8191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9.264"/>
    </inkml:context>
    <inkml:brush xml:id="br0">
      <inkml:brushProperty name="width" value="0.05" units="cm"/>
      <inkml:brushProperty name="height" value="0.05" units="cm"/>
    </inkml:brush>
  </inkml:definitions>
  <inkml:trace contextRef="#ctx0" brushRef="#br0">24 70 24575,'-1'0'0,"0"0"0,0 1 0,0-1 0,1 0 0,-1-1 0,0 1 0,0 0 0,0 0 0,0 0 0,0-1 0,0 1 0,0 0 0,1-1 0,-1 1 0,0 0 0,0-1 0,1 1 0,-1-1 0,0 0 0,0 1 0,1-1 0,-1 0 0,1 1 0,-1-1 0,0 0 0,1 1 0,-1-1 0,1 0 0,0 0 0,-1 0 0,1-1 0,-1 1 0,1-1 0,0 1 0,1 0 0,-1 0 0,0-1 0,0 1 0,0 0 0,1 0 0,-1 0 0,1-1 0,-1 1 0,1 0 0,-1 0 0,1 0 0,0 0 0,-1 0 0,1 0 0,0 0 0,0 0 0,0 0 0,0 0 0,0 1 0,1-2 0,6-2 0,-1 0 0,1 0 0,0 1 0,0 0 0,0 1 0,1 0 0,-1 0 0,0 1 0,1 0 0,-1 0 0,1 1 0,0 0 0,-1 1 0,1-1 0,-1 2 0,0-1 0,1 1 0,9 4 0,-15-5 0,0 1 0,0-1 0,0 1 0,0 0 0,-1 0 0,1 0 0,-1 0 0,1 0 0,-1 1 0,0-1 0,1 1 0,-1-1 0,-1 1 0,1 0 0,0 0 0,-1 0 0,2 3 0,-2-1 0,0-1 0,0 1 0,0-1 0,-1 1 0,0 0 0,0-1 0,0 1 0,0 0 0,-1-1 0,0 1 0,-1 4 0,-2 5 0,-2 0 0,1 0 0,-2 0 0,0-1 0,0 0 0,-15 18 0,-25 24 0,34-42 0,1 1 0,0 0 0,2 1 0,-1 0 0,-14 29 0,25-43 0,-1 0 0,0 1 0,1-1 0,0 1 0,-1-1 0,1 0 0,0 1 0,0-1 0,0 1 0,0-1 0,0 0 0,0 1 0,0-1 0,0 1 0,1-1 0,-1 1 0,0-1 0,1 0 0,-1 1 0,1-1 0,0 0 0,-1 0 0,1 1 0,0-1 0,0 0 0,0 0 0,0 0 0,0 0 0,0 0 0,0 0 0,0 0 0,0 0 0,0-1 0,0 1 0,1 0 0,-1-1 0,0 1 0,3 0 0,4 2 0,1 0 0,0-1 0,0 0 0,16 2 0,101 2-1365,-60-6-5461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519"/>
    </inkml:context>
    <inkml:brush xml:id="br0">
      <inkml:brushProperty name="width" value="0.05" units="cm"/>
      <inkml:brushProperty name="height" value="0.05" units="cm"/>
    </inkml:brush>
  </inkml:definitions>
  <inkml:trace contextRef="#ctx0" brushRef="#br0">461 260 24575,'-20'-49'0,"-42"-78"0,58 119 0,0 0 0,-1 1 0,0 0 0,0 0 0,-1 0 0,1 1 0,-2 0 0,1 0 0,-8-5 0,12 9 0,0 1 0,-1 0 0,1 0 0,0 0 0,-1 0 0,1 0 0,0 0 0,-1 1 0,1-1 0,-1 1 0,1 0 0,-1-1 0,0 1 0,-3 1 0,3 0 0,0-1 0,0 1 0,0 1 0,0-1 0,0 0 0,0 1 0,1-1 0,-1 1 0,0 0 0,1 0 0,0 0 0,-1 0 0,1 0 0,-3 4 0,-3 6 0,0 0 0,0 0 0,1 1 0,1 0 0,0 0 0,1 0 0,1 1 0,0-1 0,-4 24 0,1 13 0,-2 68 0,10 18 0,29 215 0,-3-91 0,-25-233 17,6 159 303,-8-156-661,-2 0 1,-1 1 0,-1-2-1,-9 32 1,-2-15-6486</inkml:trace>
  <inkml:trace contextRef="#ctx0" brushRef="#br0" timeOffset="1">1 994 24575,'3'-12'0,"0"-12"0,4-11 0,2-6 0,7 0 0,2-1 0,5 5 0,7 6 0,4 5 0,8 7 0,5 4 0,7 4 0,2 1 0,4 3 0,-9 2-8191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894"/>
    </inkml:context>
    <inkml:brush xml:id="br0">
      <inkml:brushProperty name="width" value="0.05" units="cm"/>
      <inkml:brushProperty name="height" value="0.05" units="cm"/>
    </inkml:brush>
  </inkml:definitions>
  <inkml:trace contextRef="#ctx0" brushRef="#br0">1 259 24575,'0'-6'0,"-1"-15"0,2 0 0,0 0 0,7-30 0,-7 44 0,1 0 0,0 1 0,1-1 0,0 1 0,0 0 0,0 0 0,1 0 0,0 0 0,0 0 0,0 1 0,1-1 0,0 1 0,0 1 0,8-7 0,-4 5 0,-1 1 0,2 0 0,-1 0 0,0 1 0,1 0 0,0 1 0,0 0 0,0 0 0,0 1 0,17-1 0,-21 2 0,1 1 0,-1 0 0,0 0 0,0 0 0,0 1 0,0 0 0,0 0 0,0 0 0,0 1 0,-1 0 0,1 0 0,0 1 0,-1-1 0,0 1 0,1 0 0,-1 1 0,-1-1 0,1 1 0,6 6 0,-9-7 0,0 0 0,1 1 0,-1-1 0,-1 1 0,1-1 0,0 1 0,-1-1 0,0 1 0,0 0 0,0 0 0,0 0 0,-1 0 0,0 0 0,1 0 0,-2 0 0,1-1 0,0 1 0,-1 0 0,1 0 0,-1 0 0,0 0 0,0 0 0,-1-1 0,1 1 0,-1-1 0,-2 5 0,-4 6 0,0-1 0,-1-1 0,0 0 0,-1 0 0,-16 16 0,-54 38 0,70-58 0,0-1 0,0 0 0,-1-1 0,-16 8 0,67-24 0,0 1 0,69-5 0,-93 13 0,1 1 0,0 1 0,-1 0 0,1 1 0,0 0 0,-1 2 0,0 0 0,0 1 0,22 9 0,-32-11 0,-1 0 0,0 0 0,1 0 0,-1 1 0,-1 0 0,1 0 0,0 0 0,-1 1 0,0-1 0,7 11 0,-10-12 0,1-1 0,-1 1 0,0-1 0,0 1 0,0 0 0,0 0 0,0-1 0,-1 1 0,1 0 0,-1 0 0,0 0 0,0 0 0,0 0 0,0-1 0,0 1 0,-1 0 0,1 0 0,-1 0 0,0 0 0,1-1 0,-1 1 0,-1 0 0,1-1 0,0 1 0,-3 3 0,-2 0 0,0 1 0,0-1 0,0 0 0,-1 0 0,0-1 0,0 0 0,0 0 0,-1-1 0,0 0 0,0 0 0,0 0 0,0-1 0,0-1 0,-12 3 0,-14 2 0,-1-1 0,-39 1 0,-96-4-1365,93-6-5461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0.082"/>
    </inkml:context>
    <inkml:brush xml:id="br0">
      <inkml:brushProperty name="width" value="0.05" units="cm"/>
      <inkml:brushProperty name="height" value="0.05" units="cm"/>
    </inkml:brush>
  </inkml:definitions>
  <inkml:trace contextRef="#ctx0" brushRef="#br0">50 243 24575,'-1'-3'0,"0"1"0,0-1 0,0 1 0,0-1 0,0 1 0,0-1 0,0 1 0,-1-1 0,0 1 0,1 0 0,-5-4 0,-6-10 0,9 11 0,1-1 0,-1 1 0,1 0 0,0-1 0,0 1 0,1-1 0,0 0 0,0 0 0,0 1 0,0-1 0,1 0 0,0 0 0,1-7 0,0 9 0,0 0 0,0 0 0,1 0 0,-1 1 0,1-1 0,0 0 0,0 1 0,0-1 0,0 1 0,0 0 0,1 0 0,0 0 0,0 0 0,0 0 0,0 0 0,0 1 0,0-1 0,0 1 0,1 0 0,4-2 0,11-4 0,0 1 0,0 1 0,1 1 0,0 0 0,0 2 0,0 0 0,1 1 0,-1 1 0,1 1 0,-1 1 0,22 3 0,-37-3 0,0 0 0,0 0 0,0 1 0,0-1 0,0 1 0,0 0 0,-1 0 0,1 1 0,-1-1 0,0 1 0,5 4 0,-8-6 0,1 0 0,-1 1 0,0-1 0,0 1 0,0-1 0,0 1 0,0-1 0,0 1 0,0 0 0,-1-1 0,1 1 0,-1 0 0,1 0 0,-1 0 0,0-1 0,1 1 0,-1 0 0,0 0 0,0 0 0,-1 0 0,1 0 0,0-1 0,0 1 0,-1 0 0,1 0 0,-1 0 0,0-1 0,1 1 0,-1 0 0,0-1 0,0 1 0,0-1 0,-2 3 0,-6 7 0,0-1 0,-1 0 0,0 0 0,0-1 0,-1 0 0,-1-1 0,1 0 0,-23 10 0,17-8 0,0 0 0,1 1 0,-22 19 0,36-29 0,1 1 0,-1-1 0,1 1 0,0-1 0,-1 1 0,1 0 0,0-1 0,0 1 0,0 0 0,0 0 0,0 0 0,1-1 0,-1 1 0,1 0 0,-1 0 0,1 0 0,-1 4 0,2-4 0,-1-1 0,0 1 0,1 0 0,0-1 0,-1 1 0,1-1 0,0 0 0,0 1 0,-1-1 0,1 0 0,0 1 0,1-1 0,-1 0 0,0 0 0,0 0 0,0 0 0,1 0 0,-1 0 0,0 0 0,1 0 0,-1-1 0,1 1 0,1 0 0,16 7 0,1-2 0,33 8 0,23 7 0,-68-19 0,-1 2 0,1-1 0,-1 1 0,0 0 0,0 0 0,-1 1 0,10 8 0,-15-13 0,0 1 0,0 0 0,-1-1 0,1 1 0,0 0 0,0 0 0,-1 0 0,1 0 0,0-1 0,-1 1 0,1 0 0,-1 0 0,1 0 0,-1 0 0,0 1 0,1-1 0,-1 0 0,0 0 0,0 0 0,1 0 0,-1 0 0,0 0 0,0 0 0,0 1 0,-1-1 0,1 0 0,0 0 0,0 0 0,-1 0 0,1 0 0,0 0 0,-1 0 0,1 0 0,-1 0 0,1 0 0,-1 0 0,0 0 0,1 0 0,-1 0 0,0 0 0,-1 1 0,-3 2 0,-1-1 0,1 1 0,-1-1 0,1 0 0,-1 0 0,-9 3 0,-32 9-221,-1-2 0,-49 6 0,76-15-481,-60 11-6124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043"/>
    </inkml:context>
    <inkml:brush xml:id="br0">
      <inkml:brushProperty name="width" value="0.05" units="cm"/>
      <inkml:brushProperty name="height" value="0.05" units="cm"/>
    </inkml:brush>
  </inkml:definitions>
  <inkml:trace contextRef="#ctx0" brushRef="#br0">515 115 24575,'0'-7'0,"-1"-1"0,0 1 0,-1 0 0,0-1 0,0 1 0,0 0 0,-1 0 0,-7-13 0,8 17 0,0 0 0,0 0 0,0 0 0,0 0 0,-1 0 0,1 1 0,-1-1 0,0 1 0,-3-3 0,4 4 0,0 0 0,1 0 0,-1 1 0,0-1 0,0 0 0,0 1 0,0-1 0,1 1 0,-1 0 0,0 0 0,0-1 0,0 1 0,0 0 0,0 1 0,0-1 0,0 0 0,0 1 0,-2 0 0,-3 2 0,-1 0 0,1 1 0,0 0 0,0 0 0,0 1 0,1 0 0,-1 0 0,1 0 0,0 1 0,1 0 0,-10 13 0,-3 6 0,-25 50 0,19-24 0,1 1 0,3 1 0,3 0 0,-20 101 0,-12 230 0,42-311 0,7-73 0,-14 115 0,10-96 0,0-1 0,-1 0 0,-15 35 0,19-50-114,-1 1 1,0 0-1,0-1 0,0 1 0,-1-1 1,1 0-1,-1 0 0,0 0 0,0 0 1,0 0-1,-6 3 0,-9 3-6712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400"/>
    </inkml:context>
    <inkml:brush xml:id="br0">
      <inkml:brushProperty name="width" value="0.05" units="cm"/>
      <inkml:brushProperty name="height" value="0.05" units="cm"/>
    </inkml:brush>
  </inkml:definitions>
  <inkml:trace contextRef="#ctx0" brushRef="#br0">1 209 24575,'3'-6'0,"4"-4"0,0-7 0,3-4 0,1 0 0,3-3 0,2 0 0,3 4 0,5 2 0,7 2 0,6 3 0,7 4 0,3 4 0,3 2 0,2 2 0,-8 1-8191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741"/>
    </inkml:context>
    <inkml:brush xml:id="br0">
      <inkml:brushProperty name="width" value="0.05" units="cm"/>
      <inkml:brushProperty name="height" value="0.05" units="cm"/>
    </inkml:brush>
  </inkml:definitions>
  <inkml:trace contextRef="#ctx0" brushRef="#br0">0 147 24575,'1'-5'0,"0"0"0,-1 1 0,1-1 0,1 1 0,-1-1 0,1 1 0,0 0 0,0-1 0,0 1 0,0 0 0,1 0 0,0 0 0,0 1 0,0-1 0,4-4 0,3-1 0,1 0 0,-1 0 0,1 1 0,13-7 0,-18 12 0,0-1 0,0 1 0,1 0 0,0 1 0,-1 0 0,1 0 0,0 0 0,0 1 0,0 0 0,0 0 0,0 1 0,8 0 0,-10 0 0,-1 1 0,0 0 0,1 0 0,-1 0 0,0 0 0,0 1 0,0 0 0,0 0 0,0 0 0,0 0 0,0 1 0,0-1 0,-1 1 0,0 0 0,1 0 0,-1 0 0,0 0 0,-1 1 0,1-1 0,3 7 0,-1-1 0,-1 1 0,0 0 0,0 0 0,-1 0 0,0 0 0,-1 0 0,0 1 0,-1-1 0,0 1 0,-1-1 0,0 1 0,0 0 0,-1-1 0,-1 1 0,0-1 0,0 1 0,-1-1 0,-5 14 0,-2 0 0,0-1 0,-2 0 0,0-1 0,-2 0 0,0-1 0,-26 30 0,-10-2 0,35-35 0,0 0 0,-16 21 0,30-34 0,1-1 0,-1 1 0,1 0 0,-1-1 0,1 1 0,-1 0 0,1-1 0,-1 1 0,1 0 0,0-1 0,0 1 0,-1 0 0,1 0 0,0 0 0,0-1 0,0 1 0,0 0 0,0 0 0,0 0 0,0-1 0,0 1 0,0 0 0,0 0 0,0 0 0,0-1 0,1 3 0,0-2 0,0 0 0,0-1 0,0 1 0,0 0 0,0 0 0,1 0 0,-1-1 0,0 1 0,0 0 0,0-1 0,1 0 0,-1 1 0,0-1 0,3 1 0,8 0 0,1 1 0,24-3 0,-26 1 0,168-2-1365,-120 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370"/>
    </inkml:context>
    <inkml:brush xml:id="br0">
      <inkml:brushProperty name="width" value="0.05" units="cm"/>
      <inkml:brushProperty name="height" value="0.05" units="cm"/>
    </inkml:brush>
  </inkml:definitions>
  <inkml:trace contextRef="#ctx0" brushRef="#br0">22 106 24575,'0'0'0,"0"0"0,0 0 0,0-1 0,0 1 0,0 0 0,1 0 0,-1 0 0,0-1 0,0 1 0,0 0 0,0 0 0,0 0 0,0 0 0,0-1 0,0 1 0,0 0 0,0 0 0,0 0 0,-1 0 0,1-1 0,0 1 0,0 0 0,0 0 0,0 0 0,0 0 0,0-1 0,0 1 0,0 0 0,0 0 0,0 0 0,-1 0 0,1 0 0,0 0 0,0-1 0,0 1 0,0 0 0,0 0 0,-1 0 0,1 0 0,0 0 0,0 0 0,0 0 0,0 0 0,-1 0 0,1 0 0,0 0 0,0 0 0,0 0 0,-1 0 0,1 0 0,0 0 0,0 0 0,0 0 0,0 0 0,-1 0 0,1 0 0,0 0 0,0 0 0,0 0 0,0 0 0,-1 0 0,1 0 0,0 1 0,-8 10 0,5 16 0,0 0 0,2 0 0,1 0 0,1 1 0,4 26 0,-4-46 0,1 1 0,-1 0 0,2 0 0,-1-1 0,1 1 0,0-1 0,1 0 0,9 15 0,-11-20 0,0-1 0,-1 1 0,2-1 0,-1 0 0,0 0 0,0 1 0,1-1 0,-1-1 0,1 1 0,0 0 0,-1-1 0,1 1 0,0-1 0,0 0 0,0 0 0,0 0 0,0 0 0,0-1 0,0 1 0,0-1 0,0 0 0,0 1 0,1-2 0,-1 1 0,0 0 0,0-1 0,0 1 0,5-2 0,2-2 0,-1 0 0,1 0 0,-1-1 0,1 0 0,-1 0 0,0-1 0,-1-1 0,0 1 0,0-1 0,0-1 0,-1 1 0,0-2 0,-1 1 0,1 0 0,-2-1 0,10-19 0,-6 11 0,-2-1 0,0 1 0,-2-1 0,0-1 0,0 1 0,-2-1 0,0 1 0,0-32 0,-3 46-68,0-1 0,0 0-1,0 1 1,0-1 0,-1 0 0,0 1-1,0-1 1,0 1 0,0-1 0,-1 1-1,0-1 1,0 1 0,0 0 0,0 0-1,-1 0 1,0 0 0,1 1-1,-1-1 1,-6-4 0,-4 0-6758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082"/>
    </inkml:context>
    <inkml:brush xml:id="br0">
      <inkml:brushProperty name="width" value="0.05" units="cm"/>
      <inkml:brushProperty name="height" value="0.05" units="cm"/>
    </inkml:brush>
  </inkml:definitions>
  <inkml:trace contextRef="#ctx0" brushRef="#br0">273 371 24575,'13'-27'0,"-1"0"0,-1-1 0,7-29 0,-14 40 0,0 0 0,-1 0 0,-1 0 0,-1 0 0,0 0 0,-3-27 0,1 39 0,0 1 0,1 0 0,-1-1 0,-1 1 0,1 0 0,-1 0 0,1 0 0,-1 0 0,0 0 0,-1 0 0,1 0 0,-1 1 0,1-1 0,-1 1 0,0 0 0,-7-6 0,7 7 0,1 1 0,-1-1 0,0 1 0,-1-1 0,1 1 0,0 0 0,0 0 0,-1 0 0,1 1 0,0-1 0,-1 1 0,1 0 0,0 0 0,-1 0 0,1 0 0,0 0 0,-1 1 0,1-1 0,0 1 0,-1 0 0,1 0 0,-5 3 0,-1 1 0,-1 0 0,1 1 0,0 0 0,0 0 0,1 1 0,0 1 0,0-1 0,1 1 0,-13 17 0,6-5 0,2 0 0,0 1 0,-14 33 0,13-19 0,1 2 0,2 0 0,2 0 0,1 1 0,1 0 0,3 0 0,1 60 0,8-4 0,34 176 0,-35-247 39,12 85 251,-16-97-501,0 0-1,-1 0 0,-1 0 0,1 0 0,-2 0 1,0-1-1,-4 18 0,-5-3-6614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407"/>
    </inkml:context>
    <inkml:brush xml:id="br0">
      <inkml:brushProperty name="width" value="0.05" units="cm"/>
      <inkml:brushProperty name="height" value="0.05" units="cm"/>
    </inkml:brush>
  </inkml:definitions>
  <inkml:trace contextRef="#ctx0" brushRef="#br0">1 118 24575,'3'-3'0,"4"-1"0,3-3 0,6 0 0,7-1 0,7-3 0,8-2 0,8 1 0,12-1 0,7 0 0,7-1 0,-9 1-8191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730"/>
    </inkml:context>
    <inkml:brush xml:id="br0">
      <inkml:brushProperty name="width" value="0.05" units="cm"/>
      <inkml:brushProperty name="height" value="0.05" units="cm"/>
    </inkml:brush>
  </inkml:definitions>
  <inkml:trace contextRef="#ctx0" brushRef="#br0">81 84 24575,'-4'-3'0,"0"1"0,0-1 0,0 1 0,0 0 0,0 0 0,-6-2 0,-22-13 0,30 16 0,1 0 0,0 0 0,0 0 0,0 0 0,0 0 0,0 0 0,0-1 0,1 1 0,-1 0 0,0 0 0,0-1 0,1 1 0,-1 0 0,1-1 0,-1 1 0,1-1 0,0 1 0,0 0 0,-1-1 0,1 1 0,0-2 0,1 2 0,-1 0 0,0 0 0,1 0 0,-1 0 0,0 0 0,1 0 0,0 0 0,-1 0 0,1 0 0,-1 0 0,1 1 0,0-1 0,-1 0 0,1 1 0,0-1 0,0 0 0,0 1 0,0-1 0,0 1 0,-1-1 0,1 1 0,0-1 0,0 1 0,0 0 0,0-1 0,0 1 0,0 0 0,0 0 0,0 0 0,2 0 0,34 0 0,-36 0 0,19 1 0,0 2 0,35 8 0,-49-10 0,-1 1 0,1 0 0,0 0 0,-1 0 0,0 1 0,1 0 0,-1 0 0,0 0 0,0 0 0,-1 1 0,1 0 0,-1 0 0,8 9 0,-11-11 0,1 0 0,-1 0 0,0 0 0,0 0 0,0 1 0,0-1 0,-1 0 0,1 1 0,0-1 0,-1 0 0,0 1 0,0-1 0,0 1 0,0-1 0,0 1 0,0-1 0,-1 5 0,0-4 0,-1 1 0,1-1 0,-1 0 0,1 0 0,-1 0 0,0 0 0,-1 0 0,1 0 0,0 0 0,-6 4 0,-5 3 0,0-1 0,0 0 0,-1-1 0,-20 8 0,24-11 0,5-2 0,-1-1 0,1 1 0,0 0 0,0 1 0,0-1 0,-4 5 0,8-7 0,0-1 0,1 1 0,-1 0 0,1-1 0,-1 1 0,1 0 0,0-1 0,-1 1 0,1 0 0,0 0 0,-1 0 0,1-1 0,0 1 0,0 0 0,0 0 0,0 0 0,0 0 0,0 0 0,0 1 0,0-1 0,1 1 0,0-1 0,-1 1 0,1-1 0,0 0 0,0 0 0,0 1 0,0-1 0,0 0 0,0 0 0,0 0 0,0 0 0,0 0 0,0 0 0,3 1 0,12 7 0,1 0 0,24 9 0,-19-9 0,28 16 0,-44-21 0,-1-1 0,0 1 0,1 0 0,-2 0 0,1 0 0,0 1 0,-1 0 0,0 0 0,6 9 0,-9-13 0,0 1 0,0-1 0,0 1 0,0-1 0,-1 1 0,1-1 0,0 1 0,-1-1 0,0 1 0,1-1 0,-1 1 0,0 0 0,0-1 0,1 1 0,-1 0 0,-1-1 0,1 1 0,0 0 0,0-1 0,-1 1 0,1-1 0,-1 1 0,1 0 0,-1-1 0,0 2 0,-1-1 0,0 0 0,0 0 0,0 0 0,0 0 0,-1-1 0,1 1 0,0-1 0,-1 0 0,1 0 0,-1 1 0,1-2 0,-1 1 0,-4 1 0,-7 0 0,1 0 0,-1-1 0,0 0 0,-27-3 0,-9-6-1365,3-4-5461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0.565"/>
    </inkml:context>
    <inkml:brush xml:id="br0">
      <inkml:brushProperty name="width" value="0.05" units="cm"/>
      <inkml:brushProperty name="height" value="0.05" units="cm"/>
    </inkml:brush>
  </inkml:definitions>
  <inkml:trace contextRef="#ctx0" brushRef="#br0">34 25 24575,'0'-19'0,"0"13"0,0 14 0,0 24 0,-10 296 0,1-245 0,1-22 0,3 1 0,3 88 0,2-147 0,1-1 0,-1 0 0,0 0 0,1 1 0,-1-1 0,1 0 0,0 0 0,0 1 0,-1-1 0,2 0 0,-1 0 0,0 0 0,0 0 0,1-1 0,1 3 0,-3-4 0,0 1 0,1-1 0,-1 0 0,1 1 0,-1-1 0,1 0 0,-1 0 0,1 0 0,-1 1 0,1-1 0,-1 0 0,1 0 0,0 0 0,-1 0 0,1 0 0,-1 0 0,1 0 0,-1 0 0,1 0 0,-1 0 0,1 0 0,-1-1 0,2 1 0,-1-1 0,1 0 0,-1 0 0,0 0 0,0 0 0,1 0 0,-1 0 0,0 0 0,0 0 0,0 0 0,0-1 0,0 1 0,0-2 0,9-13 67,-2 4-272,-1 1 1,0-1-1,-1 0 1,-1 0-1,0 0 0,6-25 1,-9 22-6622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1.982"/>
    </inkml:context>
    <inkml:brush xml:id="br0">
      <inkml:brushProperty name="width" value="0.05" units="cm"/>
      <inkml:brushProperty name="height" value="0.05" units="cm"/>
    </inkml:brush>
  </inkml:definitions>
  <inkml:trace contextRef="#ctx0" brushRef="#br0">70 153 24575,'-1'-5'0,"1"1"0,-1-1 0,0 0 0,-1 1 0,-1-6 0,-5-23 0,9 30 0,-1 0 0,1 0 0,0-1 0,0 1 0,0 0 0,0 0 0,0 0 0,1 0 0,-1 0 0,1 1 0,0-1 0,0 0 0,0 1 0,0-1 0,0 1 0,1 0 0,-1 0 0,1 0 0,-1 0 0,1 0 0,0 0 0,0 1 0,0-1 0,6-1 0,1-2 0,1 1 0,1 1 0,-1 0 0,0 0 0,20-1 0,-28 4 0,0-1 0,0 1 0,0 0 0,0 0 0,0 0 0,-1 1 0,1-1 0,0 1 0,0-1 0,0 1 0,-1 0 0,1 0 0,0 0 0,-1 0 0,1 1 0,-1-1 0,1 1 0,-1 0 0,0-1 0,1 1 0,-1 0 0,0 0 0,0 1 0,2 3 0,-2-3 0,-1 1 0,1 0 0,-1-1 0,0 1 0,0 0 0,-1 0 0,1-1 0,-1 1 0,0 0 0,0 0 0,0 0 0,0 0 0,-1 0 0,1-1 0,-1 1 0,0 0 0,-1-1 0,-1 6 0,-2 3 0,-1 1 0,-1-1 0,0 0 0,-1-1 0,0 0 0,0 0 0,-1 0 0,-1-1 0,-19 15 0,-6 2 0,-64 37 0,97-63 0,0 0 0,-20 14 0,18-7 0,5-8 0,-1 1 0,0-1 0,1 0 0,-1 1 0,0-1 0,1 0 0,-1 1 0,1-1 0,-1 0 0,1 0 0,-1 0 0,1 1 0,-1-1 0,1 0 0,-1 0 0,1 0 0,-1 0 0,1 0 0,-1 0 0,1 0 0,0 0 0,42 0 0,0-2 0,46-7 0,6-2 0,-20 7-1365,-8 1-5461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2.777"/>
    </inkml:context>
    <inkml:brush xml:id="br0">
      <inkml:brushProperty name="width" value="0.05" units="cm"/>
      <inkml:brushProperty name="height" value="0.05" units="cm"/>
    </inkml:brush>
  </inkml:definitions>
  <inkml:trace contextRef="#ctx0" brushRef="#br0">36 72 24575,'0'-3'0,"-1"1"0,1-1 0,-1 1 0,0 0 0,0-1 0,0 1 0,0 0 0,0 0 0,-2-3 0,1 3 0,1 0 0,0 0 0,0 0 0,0 0 0,0 0 0,0-1 0,0 1 0,0-5 0,1 6 0,0 0 0,0 1 0,0-1 0,1 0 0,-1 0 0,0 0 0,1 1 0,-1-1 0,1 0 0,-1 0 0,1 1 0,-1-1 0,1 0 0,-1 1 0,1-1 0,0 1 0,-1-1 0,1 1 0,0-1 0,0 1 0,-1-1 0,1 1 0,0-1 0,0 1 0,0 0 0,-1 0 0,1-1 0,0 1 0,0 0 0,2 0 0,5-2 0,0 1 0,0 0 0,0 0 0,0 1 0,0 0 0,0 1 0,1-1 0,-1 2 0,0-1 0,14 5 0,-19-5 0,0 0 0,-1 0 0,1 0 0,0 0 0,-1 1 0,1-1 0,-1 1 0,1-1 0,-1 1 0,0 0 0,0 0 0,1 0 0,-1 0 0,-1 0 0,1 1 0,0-1 0,-1 1 0,1-1 0,-1 1 0,0-1 0,1 1 0,-1 0 0,-1 0 0,1-1 0,0 1 0,-1 0 0,1 0 0,-1 0 0,0 0 0,0 0 0,0 0 0,-1 5 0,0-5 0,0 0 0,1 1 0,0-1 0,0 0 0,-1 0 0,2 0 0,-1 0 0,0 1 0,1-1 0,-1 0 0,1 0 0,2 4 0,-1-3 0,0-1 0,0 0 0,0 0 0,1 0 0,0 0 0,-1-1 0,1 1 0,0-1 0,0 1 0,4 1 0,28 19 0,-11-9 0,28 24 0,-47-33 0,0-1 0,0 1 0,0 0 0,0 0 0,-1 0 0,0 1 0,0-1 0,-1 1 0,0 0 0,5 12 0,-7-16 0,-1-1 0,1 1 0,-1 0 0,0 0 0,1 0 0,-1 0 0,0 1 0,0-1 0,0 0 0,0 0 0,-1 0 0,1 0 0,-1 0 0,1 0 0,-1 0 0,1-1 0,-1 1 0,0 0 0,-2 3 0,1-2 0,-1 0 0,1-1 0,-1 1 0,0-1 0,0 1 0,0-1 0,0 0 0,0 0 0,0 0 0,-5 1 0,-7 3 0,-1-1 0,0-1 0,-30 4 0,42-7 0,-27 3-227,0-2-1,0-1 1,-1-1-1,1-1 1,-44-9-1,59 7-6598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4.757"/>
    </inkml:context>
    <inkml:brush xml:id="br0">
      <inkml:brushProperty name="width" value="0.05" units="cm"/>
      <inkml:brushProperty name="height" value="0.05" units="cm"/>
    </inkml:brush>
  </inkml:definitions>
  <inkml:trace contextRef="#ctx0" brushRef="#br0">221 269 24575,'12'-8'0,"0"-1"0,-1 0 0,0-1 0,0 0 0,16-19 0,-16 16 0,5-5 0,23-35 0,-33 45 0,-1 0 0,-1-1 0,0 0 0,0 1 0,0-1 0,-1-1 0,2-10 0,-5 19 0,1 0 0,-1 0 0,0 0 0,0 1 0,0-1 0,1 0 0,-1 0 0,0 0 0,0 0 0,0 0 0,0 1 0,-1-1 0,1 0 0,0 0 0,0 0 0,0 0 0,-1 1 0,1-1 0,0 0 0,-1 0 0,1 1 0,-1-1 0,1 0 0,-1 0 0,1 1 0,-1-1 0,1 0 0,-1 1 0,0-1 0,1 1 0,-1-1 0,0 1 0,0-1 0,1 1 0,-1 0 0,0-1 0,0 1 0,0 0 0,1 0 0,-1-1 0,0 1 0,0 0 0,0 0 0,0 0 0,0 0 0,1 0 0,-1 0 0,-1 0 0,-3 1 0,0 0 0,0 0 0,0 1 0,0-1 0,1 1 0,-1 0 0,-6 4 0,-10 8 0,0 0 0,1 2 0,1 0 0,0 2 0,2 0 0,0 1 0,-20 27 0,14-12 0,1 1 0,1 1 0,-27 67 0,37-72 0,1 1 0,1 0 0,2 0 0,1 1 0,1 0 0,1 52 0,5-37 0,2 0 0,3 1 0,21 86 0,-17-96 0,0-4 0,-2 0 0,7 71 0,-15-101 34,0 0 1,0 0-1,0 0 0,-1 0 0,0 0 0,0 0 0,0 0 0,-1 0 0,-3 9 1,3-12-142,0 1 0,1 0 1,-1 0-1,0-1 0,-1 1 1,1-1-1,0 0 0,-1 1 1,1-1-1,-1 0 0,0-1 1,0 1-1,1 0 0,-1-1 1,-6 2-1,-17 5-6719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099"/>
    </inkml:context>
    <inkml:brush xml:id="br0">
      <inkml:brushProperty name="width" value="0.05" units="cm"/>
      <inkml:brushProperty name="height" value="0.05" units="cm"/>
    </inkml:brush>
  </inkml:definitions>
  <inkml:trace contextRef="#ctx0" brushRef="#br0">1 140 24575,'0'-6'0,"0"-4"0,0-4 0,3-3 0,4 3 0,3 0 0,6 2 0,7 4 0,7 3 0,7 2 0,7-1 0,4 0 0,5 0 0,4-1 0,2 0 0,-3-3 0,-10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424"/>
    </inkml:context>
    <inkml:brush xml:id="br0">
      <inkml:brushProperty name="width" value="0.05" units="cm"/>
      <inkml:brushProperty name="height" value="0.05" units="cm"/>
    </inkml:brush>
  </inkml:definitions>
  <inkml:trace contextRef="#ctx0" brushRef="#br0">1 35 24575,'3'-28'0,"-3"28"0,0-1 0,0 1 0,0 0 0,0 0 0,0-1 0,1 1 0,-1 0 0,0-1 0,0 1 0,0 0 0,0 0 0,0 0 0,0-1 0,1 1 0,-1 0 0,0 0 0,0-1 0,0 1 0,0 0 0,1 0 0,-1 0 0,0 0 0,0-1 0,1 1 0,-1 0 0,0 0 0,0 0 0,1 0 0,-1 0 0,9 12 0,-2 14 0,0 0 0,-2 1 0,0 0 0,0 40 0,1-7 0,22 204-1365,-25-223-5461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966"/>
    </inkml:context>
    <inkml:brush xml:id="br0">
      <inkml:brushProperty name="width" value="0.05" units="cm"/>
      <inkml:brushProperty name="height" value="0.05" units="cm"/>
    </inkml:brush>
  </inkml:definitions>
  <inkml:trace contextRef="#ctx0" brushRef="#br0">289 341 24575,'4'-5'0,"0"-1"0,0 1 0,0-1 0,-1 0 0,0 0 0,0 0 0,0 0 0,-1-1 0,2-8 0,0-2 0,0 0 0,0-23 0,-3 25 0,-1-1 0,0 1 0,-1-1 0,-4-15 0,4 24 0,-1-1 0,0 1 0,0 0 0,-1 0 0,0 0 0,0 0 0,0 0 0,-1 1 0,0 0 0,-7-9 0,10 14 0,-1-1 0,1 0 0,-1 1 0,0-1 0,1 0 0,-1 1 0,0 0 0,0 0 0,0-1 0,0 1 0,0 0 0,0 1 0,-1-1 0,1 0 0,0 0 0,0 1 0,-1 0 0,1-1 0,0 1 0,0 0 0,-1 0 0,1 0 0,0 0 0,-1 1 0,1-1 0,0 1 0,0-1 0,-1 1 0,1 0 0,0 0 0,0 0 0,0 0 0,0 0 0,0 0 0,0 0 0,0 1 0,1-1 0,-3 3 0,-3 2 0,0 2 0,1-1 0,0 1 0,0 0 0,0 0 0,1 0 0,-7 17 0,-2 12 0,0 1 0,3 1 0,1 1 0,-7 60 0,-2 165 0,19-254 0,-3 182 0,-1 28 0,0-166 0,-21 107 0,22-150-341,0 0 0,-1 0-1,-9 18 1,2-11-6485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865"/>
    </inkml:context>
    <inkml:brush xml:id="br0">
      <inkml:brushProperty name="width" value="0.05" units="cm"/>
      <inkml:brushProperty name="height" value="0.05" units="cm"/>
    </inkml:brush>
  </inkml:definitions>
  <inkml:trace contextRef="#ctx0" brushRef="#br0">150 154 24575,'-2'-2'0,"-1"0"0,1 0 0,0 0 0,-1 0 0,1 1 0,-1-1 0,0 1 0,0 0 0,1 0 0,-1 0 0,0 0 0,0 0 0,0 0 0,0 1 0,-3-1 0,4 1 0,1 0 0,-1 1 0,1-1 0,-1 0 0,1 1 0,-1-1 0,1 1 0,-1-1 0,1 1 0,-1 0 0,1 0 0,0-1 0,0 1 0,-1 0 0,1 0 0,0 0 0,0 0 0,0 1 0,0-1 0,0 0 0,0 0 0,0 1 0,1-1 0,-1 0 0,0 1 0,1-1 0,-1 1 0,1-1 0,-1 1 0,0 2 0,-2 14 0,0 0 0,1 0 0,1 0 0,0 1 0,2-1 0,2 19 0,24 112 0,-18-103 0,19 80 0,-28-125 0,0 0 0,1 0 0,-1 0 0,0 0 0,0 0 0,0 0 0,0 0 0,0 0 0,0 0 0,0 0 0,0 0 0,0 0 0,-1 0 0,1 0 0,-1 1 0,-7-8 0,-9-26 0,-5-28 0,2-2 0,2 0 0,4-1 0,-10-91 0,23 139 0,0 0 0,1 0 0,1 1 0,0-1 0,1 0 0,0 0 0,6-16 0,-7 27 0,0 0 0,1 0 0,-1 0 0,1 0 0,0 0 0,1 0 0,-1 1 0,0-1 0,1 1 0,0-1 0,0 1 0,0 0 0,0 0 0,1 1 0,-1-1 0,1 1 0,-1-1 0,1 1 0,0 0 0,0 0 0,0 1 0,0-1 0,0 1 0,0 0 0,1 0 0,-1 0 0,0 1 0,7-1 0,-1 2 0,-1 0 0,0 1 0,0-1 0,0 2 0,0-1 0,0 1 0,-1 1 0,1 0 0,-1 0 0,0 0 0,0 1 0,0 0 0,-1 1 0,1 0 0,-2 0 0,1 0 0,0 1 0,5 8 0,-6-8 0,-1-1 0,0 1 0,-1 1 0,1-1 0,-1 0 0,-1 1 0,1 0 0,-1 0 0,-1 0 0,0 0 0,0 1 0,0-1 0,-1 0 0,0 1 0,-1-1 0,0 1 0,0-1 0,-1 1 0,-3 15 0,2-19 16,0 0-1,0 0 1,0-1-1,0 1 1,-1-1-1,0 0 1,0 0-1,0 0 1,-1 0-1,1 0 1,-1-1-1,0 1 1,0-1-1,0 0 1,0 0-1,-1-1 1,1 1 0,-1-1-1,0 0 1,1 0-1,-10 2 1,7-2-138,-1-1 0,0 1 0,0-1 0,0-1 0,1 0 0,-1 0 0,0 0 0,0-1 0,0 0 1,0-1-1,1 1 0,-1-2 0,-10-3 0,-5-6-6704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293"/>
    </inkml:context>
    <inkml:brush xml:id="br0">
      <inkml:brushProperty name="width" value="0.05" units="cm"/>
      <inkml:brushProperty name="height" value="0.05" units="cm"/>
    </inkml:brush>
  </inkml:definitions>
  <inkml:trace contextRef="#ctx0" brushRef="#br0">11 94 24575,'-3'0'0,"-1"-3"0,1-4 0,3 0 0,4-3 0,5 1 0,7-1 0,6 2 0,8 1 0,8-1 0,6 2 0,7 1 0,3 2 0,2 1 0,-3-2 0,-11-1-8191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636"/>
    </inkml:context>
    <inkml:brush xml:id="br0">
      <inkml:brushProperty name="width" value="0.05" units="cm"/>
      <inkml:brushProperty name="height" value="0.05" units="cm"/>
    </inkml:brush>
  </inkml:definitions>
  <inkml:trace contextRef="#ctx0" brushRef="#br0">15 73 24575,'-3'0'0,"-4"0"0,2 0 0,5 0 0,9 3 0,4 1 0,7 2 0,3 4 0,3 2 0,3 3 0,2 1 0,-1 1 0,-2 1 0,-4-1 0,-3 1 0,-2-3 0,-4-5-8191</inkml:trace>
  <inkml:trace contextRef="#ctx0" brushRef="#br0" timeOffset="1">287 107 24575,'0'-3'0,"0"-4"0,0-6 0,0-4 0,0-3 0,0 1 0,-3 2 0,-6 7 0,-6 9 0,-5 10 0,-2 9 0,-3 10 0,-4 10 0,-5 6 0,-2 8 0,-2 3 0,7-7-8191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155"/>
    </inkml:context>
    <inkml:brush xml:id="br0">
      <inkml:brushProperty name="width" value="0.05" units="cm"/>
      <inkml:brushProperty name="height" value="0.05" units="cm"/>
    </inkml:brush>
  </inkml:definitions>
  <inkml:trace contextRef="#ctx0" brushRef="#br0">1282 119 24575,'-1'-3'0,"0"1"0,0-1 0,-1 0 0,0 1 0,1-1 0,-1 1 0,0 0 0,0 0 0,-3-3 0,-3-3 0,2 0 0,-1 1 0,-1 0 0,1 0 0,-1 1 0,0 0 0,-1 0 0,1 1 0,-1 0 0,0 0 0,-1 1 0,1 1 0,-1-1 0,1 2 0,-1-1 0,0 1 0,0 1 0,0 0 0,0 0 0,-13 1 0,-5 1 0,-1 2 0,1 1 0,0 1 0,0 1 0,-44 16 0,2 5 0,2 2 0,1 3 0,1 3 0,2 3 0,2 3 0,2 2 0,-91 85 0,123-101 0,2 1 0,1 1 0,1 1 0,2 1 0,1 2 0,1 0 0,-19 44 0,32-58 0,0 0 0,1 0 0,0 0 0,2 1 0,0 0 0,2 0 0,0 0 0,1 1 0,1-1 0,1 0 0,1 0 0,0 0 0,2 0 0,0 0 0,10 27 0,7 2 0,2-2 0,2 0 0,1-2 0,3 0 0,2-3 0,1 0 0,3-2 0,55 50 0,-69-71 0,0 0 0,2-2 0,1-1 0,0-1 0,28 13 0,-35-20 0,1 0 0,1-2 0,-1 0 0,1-1 0,0-1 0,1-1 0,-1-1 0,27 1 0,-3-6-273,0-2 0,-1-1 0,1-3 0,67-22 0,-41 8-6553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556"/>
    </inkml:context>
    <inkml:brush xml:id="br0">
      <inkml:brushProperty name="width" value="0.05" units="cm"/>
      <inkml:brushProperty name="height" value="0.05" units="cm"/>
    </inkml:brush>
  </inkml:definitions>
  <inkml:trace contextRef="#ctx0" brushRef="#br0">539 412 24575,'-8'-22'0,"-1"1"0,-1 0 0,-1 0 0,-1 1 0,0 1 0,-1 0 0,-2 0 0,1 2 0,-2 0 0,-1 0 0,-23-18 0,5 9 0,-1 1 0,-1 2 0,-1 2 0,-1 1 0,-44-16 0,78 34-105,-1 0 0,1 0 0,-1 0 0,1 1 0,-1 0 0,0 0 0,0 0 0,1 0 0,-1 1 0,0 0 0,0 1 0,-9 1 0,5 2-6721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5.700"/>
    </inkml:context>
    <inkml:brush xml:id="br0">
      <inkml:brushProperty name="width" value="0.05" units="cm"/>
      <inkml:brushProperty name="height" value="0.05" units="cm"/>
    </inkml:brush>
  </inkml:definitions>
  <inkml:trace contextRef="#ctx0" brushRef="#br0">39 193 24575,'-1'-2'0,"0"0"0,1 0 0,-1 0 0,0 0 0,0 0 0,0 0 0,0 0 0,-1 0 0,-1-2 0,-5-9 0,5 7 0,0 0 0,0-1 0,1 1 0,0-1 0,0 1 0,1-1 0,0 0 0,-1-8 0,2 12 0,1 0 0,-1 0 0,1 1 0,0-1 0,-1 0 0,1 1 0,0-1 0,0 1 0,1-1 0,-1 1 0,1-1 0,-1 1 0,1 0 0,0 0 0,0 0 0,-1 0 0,1 0 0,1 0 0,-1 0 0,0 1 0,0-1 0,1 1 0,3-2 0,6-3 0,1 1 0,-1 0 0,2 0 0,-1 2 0,0-1 0,1 2 0,21-2 0,-25 3 0,0 0 0,0 2 0,0-1 0,0 1 0,-1 0 0,1 1 0,0 0 0,-1 1 0,1 0 0,-1 0 0,12 7 0,-17-8 0,0 1 0,0 0 0,0 0 0,-1 0 0,0 0 0,1 1 0,-1-1 0,0 1 0,0 0 0,-1 0 0,1 0 0,-1 0 0,0 1 0,2 5 0,-2-2 0,0-1 0,0 1 0,-1 0 0,0-1 0,-1 1 0,0 0 0,0 0 0,-1 10 0,-2-5 0,1 0 0,-1 0 0,-1 0 0,-1 0 0,1-1 0,-2 1 0,0-1 0,0-1 0,-1 1 0,-9 10 0,4-8 0,-1-1 0,0-1 0,-1 0 0,0 0 0,-1-2 0,-17 11 0,-8 0 0,-52 21 0,91-42 0,-1 0 0,1 1 0,0-1 0,0 1 0,0-1 0,0 1 0,1-1 0,-1 1 0,0-1 0,0 1 0,0 0 0,0 0 0,0-1 0,1 1 0,-1 0 0,-1 2 0,2-3 0,0 0 0,0 1 0,1-1 0,-1 1 0,0-1 0,0 0 0,0 1 0,0-1 0,0 1 0,1-1 0,-1 0 0,0 1 0,0-1 0,0 0 0,1 1 0,-1-1 0,0 0 0,1 0 0,-1 1 0,0-1 0,1 0 0,-1 0 0,0 1 0,1-1 0,-1 0 0,0 0 0,1 0 0,0 1 0,4 1 0,1-1 0,0 1 0,-1-1 0,11 2 0,181 2 0,-143-6 0,1 2 0,102 16 0,-40 11-1365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459"/>
    </inkml:context>
    <inkml:brush xml:id="br0">
      <inkml:brushProperty name="width" value="0.05" units="cm"/>
      <inkml:brushProperty name="height" value="0.05" units="cm"/>
    </inkml:brush>
  </inkml:definitions>
  <inkml:trace contextRef="#ctx0" brushRef="#br0">95 23 24575,'-4'0'0,"0"-1"0,1 0 0,-1 0 0,0 0 0,0 0 0,0-1 0,-6-3 0,8 4 0,0-1 0,0 1 0,0 0 0,0 0 0,0 0 0,-1 0 0,1 0 0,0 1 0,-1-1 0,1 1 0,-1-1 0,1 1 0,-1 0 0,1 0 0,-1 0 0,1 0 0,0 1 0,-1-1 0,-4 2 0,7-2 0,-1 1 0,1 0 0,-1-1 0,1 1 0,-1 0 0,1-1 0,-1 1 0,1 0 0,-1-1 0,1 1 0,0 0 0,0 0 0,-1 0 0,1-1 0,0 1 0,0 0 0,0 0 0,0 0 0,0-1 0,0 1 0,0 0 0,0 0 0,0 0 0,0 0 0,0-1 0,1 1 0,-1 0 0,0 0 0,1-1 0,-1 1 0,0 0 0,1 0 0,0 0 0,18 30 0,-16-27 0,26 34 0,1-2 0,41 38 0,77 61 0,-105-97 0,-34-31 47,3 4-400,0 0 0,1-2 0,16 11 0,-13-12-6473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801"/>
    </inkml:context>
    <inkml:brush xml:id="br0">
      <inkml:brushProperty name="width" value="0.05" units="cm"/>
      <inkml:brushProperty name="height" value="0.05" units="cm"/>
    </inkml:brush>
  </inkml:definitions>
  <inkml:trace contextRef="#ctx0" brushRef="#br0">600 70 24575,'-8'-22'0,"7"16"0,0 1 0,-1 0 0,0 0 0,0 0 0,-4-6 0,6 10 0,-1 0 0,1 1 0,-1-1 0,0 0 0,1 1 0,-1-1 0,0 0 0,1 1 0,-1-1 0,0 1 0,0-1 0,0 1 0,1 0 0,-1-1 0,0 1 0,0 0 0,0-1 0,0 1 0,0 0 0,0 0 0,0 0 0,0 0 0,1 0 0,-1 0 0,0 0 0,0 0 0,0 0 0,0 1 0,0-1 0,0 0 0,0 0 0,1 1 0,-1-1 0,0 1 0,-1 0 0,-8 6 0,0 1 0,0 0 0,1 1 0,0-1 0,1 2 0,0-1 0,0 1 0,-7 14 0,-2 0 0,-388 483 0,381-478-1365,9-9-5461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7.437"/>
    </inkml:context>
    <inkml:brush xml:id="br0">
      <inkml:brushProperty name="width" value="0.05" units="cm"/>
      <inkml:brushProperty name="height" value="0.05" units="cm"/>
    </inkml:brush>
  </inkml:definitions>
  <inkml:trace contextRef="#ctx0" brushRef="#br0">26 154 24575,'0'-6'0,"-1"0"0,0 0 0,0 0 0,-3-7 0,2 8 0,1 0 0,0 0 0,0 0 0,0 0 0,0-9 0,1 12 0,1 0 0,-1 0 0,0 0 0,1 0 0,-1 0 0,1 0 0,0 0 0,0 1 0,0-1 0,0 0 0,0 0 0,0 1 0,0-1 0,0 1 0,1-1 0,-1 1 0,1 0 0,-1-1 0,3 0 0,5-4 0,0 1 0,1 0 0,-1 0 0,1 1 0,0 0 0,1 1 0,-1 1 0,0-1 0,1 1 0,14 0 0,-8 1 0,1 1 0,0 0 0,0 1 0,0 1 0,24 6 0,-34-6 0,0 1 0,0 0 0,0 0 0,-1 0 0,1 1 0,-1 0 0,0 1 0,0-1 0,-1 1 0,9 8 0,-13-10 0,0-1 0,0 0 0,0 1 0,0-1 0,-1 1 0,1-1 0,-1 1 0,1 0 0,-1 0 0,0-1 0,0 1 0,0 0 0,-1 0 0,1 0 0,-1 0 0,1 0 0,-1 0 0,0 0 0,0 0 0,-1 1 0,1-1 0,0 0 0,-1 0 0,0 0 0,0-1 0,0 1 0,0 0 0,0 0 0,-1 0 0,-2 4 0,-2 2 0,-1-1 0,0 1 0,-1-1 0,0 0 0,0-1 0,-1 0 0,0 0 0,0-1 0,-11 6 0,-13 5 0,-46 18 0,78-35 0,0 0 0,0 1 0,0-1 0,-1 1 0,1-1 0,0 1 0,0 0 0,0-1 0,0 1 0,0 0 0,0 0 0,0 0 0,-1 1 0,2-1 0,0-1 0,0 0 0,0 0 0,0 1 0,0-1 0,0 0 0,0 1 0,0-1 0,0 0 0,0 1 0,0-1 0,0 0 0,1 0 0,-1 1 0,0-1 0,0 0 0,0 0 0,0 1 0,1-1 0,-1 0 0,0 0 0,0 1 0,0-1 0,1 0 0,-1 0 0,0 0 0,0 1 0,1-1 0,-1 0 0,0 0 0,0 0 0,1 0 0,-1 0 0,37 10 0,-29-8 0,13 3 0,-1 1 0,0 1 0,-1 0 0,19 11 0,-28-13 0,0 1 0,-1 0 0,0 0 0,0 1 0,-1 0 0,1 1 0,-2 0 0,1 0 0,7 11 0,-14-17 0,1 0 0,-1-1 0,0 1 0,0 0 0,0 0 0,0-1 0,-1 1 0,1 0 0,0 0 0,-1 0 0,1 0 0,-1 0 0,0 0 0,0 0 0,1 0 0,-1 0 0,-1 1 0,1-1 0,-1 3 0,0-3 0,1-1 0,-1 1 0,0 0 0,-1-1 0,1 1 0,0-1 0,0 0 0,-1 1 0,1-1 0,-1 0 0,1 0 0,-1 0 0,1 0 0,-1 0 0,0 0 0,1 0 0,-3 0 0,-7 2 0,-1 0 0,1-1 0,0 0 0,-1-1 0,-16 0 0,-19 0 171,-70-8 0,102 5-361,-1-1 0,0 0 1,1-1-1,-1-1 0,1-1 1,0 0-1,1 0 1,-17-11-1,20 10-6636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025"/>
    </inkml:context>
    <inkml:brush xml:id="br0">
      <inkml:brushProperty name="width" value="0.05" units="cm"/>
      <inkml:brushProperty name="height" value="0.05" units="cm"/>
    </inkml:brush>
  </inkml:definitions>
  <inkml:trace contextRef="#ctx0" brushRef="#br0">10 9 24575,'-10'-8'0,"16"18"0,2 3 0,28 55 0,7 12 0,68 96 0,-107-169-114,1 0 1,0-1-1,0 0 0,1 0 0,-1 0 1,1-1-1,1 0 0,-1 0 0,1 0 1,-1-1-1,12 6 0,-3-6-6712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370"/>
    </inkml:context>
    <inkml:brush xml:id="br0">
      <inkml:brushProperty name="width" value="0.05" units="cm"/>
      <inkml:brushProperty name="height" value="0.05" units="cm"/>
    </inkml:brush>
  </inkml:definitions>
  <inkml:trace contextRef="#ctx0" brushRef="#br0">524 200 24575,'0'-9'0,"0"-19"0,-4-34 0,3 54 0,0 1 0,-1-1 0,0 1 0,0 0 0,-1-1 0,0 1 0,0 0 0,-1 0 0,-5-8 0,8 14 0,0-1 0,0 1 0,0-1 0,0 1 0,0 0 0,-1 0 0,1 0 0,0 0 0,-1 0 0,1 0 0,0 0 0,-1 0 0,1 0 0,-1 1 0,0-1 0,1 0 0,-1 1 0,1 0 0,-1-1 0,0 1 0,0 0 0,1 0 0,-1 0 0,0 0 0,1 0 0,-1 0 0,0 0 0,1 1 0,-1-1 0,0 1 0,1-1 0,-1 1 0,1 0 0,-1-1 0,1 1 0,-3 1 0,-4 4 0,0 0 0,1 1 0,-1-1 0,1 1 0,-6 9 0,8-11 0,-201 265 0,130-163 0,25-38-1365,7-8-5461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235"/>
    </inkml:context>
    <inkml:brush xml:id="br0">
      <inkml:brushProperty name="width" value="0.05" units="cm"/>
      <inkml:brushProperty name="height" value="0.05" units="cm"/>
    </inkml:brush>
  </inkml:definitions>
  <inkml:trace contextRef="#ctx0" brushRef="#br0">0 4 24575,'0'-3'0,"0"2"0,0 5 0,0 6 0,3 8 0,4 7 0,1 7 0,1 7 0,3 9 0,2 5 0,-2 2 0,1 0 0,-3-3 0,1-5 0,-2-4 0,-2-8 0,-3-8-8191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9.369"/>
    </inkml:context>
    <inkml:brush xml:id="br0">
      <inkml:brushProperty name="width" value="0.05" units="cm"/>
      <inkml:brushProperty name="height" value="0.05" units="cm"/>
    </inkml:brush>
  </inkml:definitions>
  <inkml:trace contextRef="#ctx0" brushRef="#br0">12 142 24575,'-6'-42'0,"4"36"0,1 0 0,0 0 0,0-1 0,1 1 0,0-1 0,0-8 0,1 13 0,-1 0 0,1 0 0,-1 0 0,1 0 0,0 1 0,0-1 0,0 0 0,0 1 0,0-1 0,0 0 0,0 1 0,1 0 0,-1-1 0,0 1 0,1 0 0,-1-1 0,1 1 0,0 0 0,-1 0 0,1 0 0,0 1 0,0-1 0,-1 0 0,1 1 0,0-1 0,2 0 0,13-2 0,-1 0 0,1 1 0,0 0 0,-1 2 0,31 2 0,-20 0 0,-1 3 0,50 13 0,-67-15 0,0 0 0,0 1 0,-1 0 0,1 0 0,-1 1 0,8 6 0,-14-10 0,-1 0 0,0-1 0,1 1 0,-1 1 0,0-1 0,0 0 0,0 0 0,0 0 0,0 0 0,0 1 0,0-1 0,0 1 0,0-1 0,-1 1 0,1-1 0,0 1 0,-1-1 0,0 1 0,1-1 0,-1 1 0,0-1 0,0 1 0,0 0 0,0-1 0,0 1 0,0 0 0,0-1 0,0 1 0,-1-1 0,1 1 0,-1-1 0,1 1 0,-1 0 0,1-1 0,-1 0 0,0 1 0,0-1 0,0 1 0,0-1 0,0 0 0,0 0 0,0 0 0,-2 2 0,-3 2 0,0 0 0,0 0 0,0-1 0,-1 0 0,1 0 0,-1 0 0,-15 5 0,-2-1 0,-29 4 0,36-8 0,0 0 0,1 0 0,-1 2 0,-17 8 0,35-14 0,1-1 0,0 0 0,0 0 0,0 0 0,0 0 0,0 0 0,0-1 0,0 1 0,0-1 0,0 1 0,-1-1 0,1 0 0,0 1 0,-1-1 0,3-4 0,21-57 0,-13 34 0,23-47 0,-34 75 0,-1 0 0,0 0 0,1 1 0,-1-1 0,0 0 0,1 0 0,-1 1 0,1-1 0,-1 0 0,1 1 0,0-1 0,-1 1 0,1-1 0,0 0 0,-1 1 0,1 0 0,0-1 0,0 1 0,-1-1 0,1 1 0,1-1 0,-1 2 0,-1-1 0,1 0 0,-1 1 0,1-1 0,-1 1 0,1-1 0,-1 1 0,0-1 0,1 1 0,-1-1 0,1 1 0,-1-1 0,0 1 0,0-1 0,0 1 0,1 0 0,-1-1 0,0 1 0,0-1 0,0 1 0,0 1 0,2 44 0,-2-42 0,-1 64 0,0 64 0,2-112 0,1 0 0,1 0 0,1-1 0,9 30 0,-12-46 0,0 0 0,0-1 0,0 1 0,0 0 0,1 0 0,0-1 0,-1 1 0,1-1 0,0 0 0,0 1 0,0-1 0,0 0 0,1 0 0,-1 0 0,0 0 0,1-1 0,0 1 0,-1-1 0,1 1 0,0-1 0,0 0 0,0 0 0,-1 0 0,1 0 0,0-1 0,0 1 0,0-1 0,1 0 0,-1 0 0,0 0 0,0 0 0,0 0 0,0-1 0,0 1 0,5-3 0,6-1 0,-1-1 0,1-1 0,-1 0 0,-1 0 0,1-1 0,16-13 0,-9 4 0,-1-1 0,-1 0 0,0-1 0,-1-1 0,-1-1 0,-1-1 0,-1 0 0,0-1 0,-2 0 0,-1-1 0,0 0 0,-2-1 0,8-30 0,-16 50 0,0-1 0,-1 1 0,1 0 0,-1-1 0,0 1 0,-1-6 0,1 10 0,0-1 0,0 1 0,0-1 0,0 1 0,0-1 0,0 1 0,-1-1 0,1 1 0,0-1 0,0 1 0,0-1 0,-1 1 0,1-1 0,0 1 0,-1 0 0,1-1 0,0 1 0,-1 0 0,1-1 0,-1 1 0,1 0 0,0-1 0,-1 1 0,0 0 0,0 0 0,0 0 0,0 0 0,1 0 0,-1 0 0,0 1 0,0-1 0,0 0 0,1 0 0,-1 1 0,0-1 0,0 1 0,1-1 0,-1 1 0,0-1 0,1 1 0,-1-1 0,1 1 0,-1-1 0,0 2 0,-6 6 0,0 0 0,1 0 0,0 1 0,0 0 0,1 1 0,0-1 0,-6 18 0,-20 76 0,28-90 0,-15 64-455,4 2 0,-6 119 0,17-140-6371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2.982"/>
    </inkml:context>
    <inkml:brush xml:id="br0">
      <inkml:brushProperty name="width" value="0.05" units="cm"/>
      <inkml:brushProperty name="height" value="0.05" units="cm"/>
    </inkml:brush>
  </inkml:definitions>
  <inkml:trace contextRef="#ctx0" brushRef="#br0">107 78 24575,'0'-15'0,"1"11"0,-1 1 0,1-1 0,-1 1 0,0-1 0,0 1 0,-1-1 0,1 0 0,-1 1 0,0-1 0,0 1 0,0 0 0,0-1 0,0 1 0,-4-6 0,4 9 0,1-1 0,-1 1 0,1-1 0,-1 1 0,1 0 0,-1-1 0,1 1 0,-1 0 0,0 0 0,1-1 0,-1 1 0,0 0 0,1 0 0,-1 0 0,1 0 0,-1 0 0,0 0 0,1 0 0,-1 0 0,0 0 0,1 0 0,-1 0 0,0 0 0,1 1 0,-1-1 0,0 0 0,1 0 0,-1 1 0,1-1 0,-1 0 0,1 1 0,-1-1 0,1 0 0,-1 1 0,1-1 0,-1 1 0,1-1 0,-1 2 0,-18 22 0,18-23 0,-7 14 0,0 1 0,1-1 0,1 1 0,0 0 0,2 1 0,0-1 0,0 1 0,1 0 0,2 0 0,-1 0 0,2 0 0,0 0 0,1 0 0,1 0 0,1 0 0,6 24 0,-8-38 0,0 0 0,1 0 0,-1 0 0,1 0 0,-1 0 0,1-1 0,0 1 0,0-1 0,0 1 0,0-1 0,1 0 0,-1 0 0,0 0 0,1 0 0,0 0 0,-1 0 0,1-1 0,0 1 0,0-1 0,0 0 0,0 0 0,0 0 0,0 0 0,0-1 0,1 1 0,-1-1 0,0 1 0,0-1 0,0 0 0,0-1 0,1 1 0,5-2 0,3 0 0,-1-1 0,0-1 0,1 0 0,-1 0 0,-1-1 0,1 0 0,16-11 0,-13 6 0,0-1 0,-1 0 0,0-1 0,-1 0 0,-1-1 0,0 0 0,11-18 0,-16 24 0,-2-1 0,1 0 0,-1 0 0,-1-1 0,1 1 0,-2-1 0,1 0 0,-1 1 0,0-1 0,-1 0 0,0 0 0,0 0 0,-1-1 0,0 1 0,-2-11 0,2 17 9,-1 0 0,0 0 0,1 0 0,-1 0 0,0 0 0,0 0 0,-1 0 0,1 0 0,-1 0 0,1 0 0,-1 1 0,0-1 0,0 1 0,0-1 0,0 1 0,0 0 0,-1 0 0,1 0 0,-1 0 0,0 0 0,1 0 0,-1 1 0,0 0 0,0-1 0,0 1 0,0 0 0,0 0 0,0 0 0,0 1 0,0-1 0,0 1 0,-1 0 0,1 0 0,0 0 0,0 0 0,0 0 0,-6 2 0,-3 1-199,0 0 0,0 0 1,1 1-1,-1 0 0,1 1 1,0 1-1,0 0 1,-13 10-1,-22 19-6636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3.816"/>
    </inkml:context>
    <inkml:brush xml:id="br0">
      <inkml:brushProperty name="width" value="0.05" units="cm"/>
      <inkml:brushProperty name="height" value="0.05" units="cm"/>
    </inkml:brush>
  </inkml:definitions>
  <inkml:trace contextRef="#ctx0" brushRef="#br0">176 377 24575,'-1'-3'0,"1"1"0,-1 0 0,1 0 0,-1 0 0,0-1 0,0 1 0,0 0 0,0 0 0,0 0 0,-1 0 0,1 0 0,-1 1 0,1-1 0,-3-2 0,0 0 0,0 0 0,-1 1 0,1 0 0,-10-6 0,14 9 0,-1-1 0,0 1 0,0-1 0,0 1 0,1 0 0,-1-1 0,0 1 0,0 0 0,0 0 0,0-1 0,0 1 0,0 0 0,0 0 0,0 0 0,0 0 0,0 0 0,1 0 0,-1 1 0,0-1 0,0 0 0,0 0 0,0 1 0,0-1 0,0 0 0,1 1 0,-1-1 0,0 1 0,0-1 0,0 1 0,1-1 0,-1 1 0,0 0 0,1-1 0,-1 1 0,1 0 0,-1 0 0,0 1 0,0-1 0,0 1 0,1 0 0,-1-1 0,1 1 0,0 0 0,0 0 0,-1-1 0,1 1 0,0 0 0,0 0 0,1-1 0,-1 1 0,0 0 0,1-1 0,-1 1 0,1 0 0,-1-1 0,1 1 0,1 2 0,1 1 0,0-2 0,1 1 0,-1 0 0,1-1 0,-1 1 0,1-1 0,0 0 0,1 0 0,-1-1 0,0 1 0,1-1 0,-1 0 0,1 0 0,0-1 0,0 1 0,-1-1 0,1 0 0,0 0 0,0-1 0,0 1 0,0-1 0,10-1 0,-7 1 0,0-1 0,0 0 0,-1-1 0,1 0 0,0 0 0,-1 0 0,1-1 0,-1 0 0,0-1 0,0 1 0,0-1 0,0-1 0,11-9 0,-11 7 0,-1-1 0,-1 1 0,1-1 0,-1 0 0,-1-1 0,0 1 0,0-1 0,0 0 0,-1 0 0,0 0 0,-1 0 0,0 0 0,-1-1 0,0 1 0,0-1 0,-1 1 0,0-1 0,0 1 0,-1-1 0,-1 1 0,0-1 0,0 1 0,0 0 0,-7-14 0,6 15 0,0 1 0,0-1 0,-1 0 0,-1 1 0,1 0 0,-1 0 0,0 0 0,0 1 0,-1-1 0,0 1 0,0 1 0,-1-1 0,0 1 0,1 0 0,-2 1 0,1-1 0,0 1 0,-1 1 0,0 0 0,0 0 0,0 0 0,0 1 0,0 0 0,-1 1 0,1-1 0,0 2 0,-16-1 0,16 3 0,0-1 0,1 1 0,-1 0 0,0 0 0,1 1 0,-1 0 0,1 0 0,0 1 0,0 0 0,0 0 0,1 1 0,0 0 0,-1 0 0,2 0 0,-1 1 0,1 0 0,-1 0 0,2 0 0,-1 1 0,1 0 0,0-1 0,0 2 0,-3 7 0,4-8 0,0 0 0,1 1 0,0-1 0,0 1 0,0 0 0,1-1 0,0 1 0,1 0 0,-1 0 0,2 0 0,-1-1 0,1 1 0,0 0 0,1 0 0,-1-1 0,2 1 0,-1-1 0,1 0 0,0 0 0,1 1 0,-1-2 0,1 1 0,9 10 0,-11-13 0,1-1 0,0 0 0,1 0 0,-1 0 0,0 0 0,1-1 0,0 1 0,-1-1 0,1 0 0,0 0 0,0 0 0,0-1 0,1 1 0,-1-1 0,0 0 0,0 0 0,1 0 0,-1-1 0,0 0 0,1 0 0,-1 0 0,1 0 0,-1-1 0,0 1 0,1-1 0,-1 0 0,0 0 0,0-1 0,0 1 0,0-1 0,7-4 0,0 0 0,-1-1 0,0-1 0,0 1 0,-1-2 0,0 1 0,0-1 0,-1 0 0,-1-1 0,1 0 0,6-12 0,-4 3 0,0 0 0,8-21 0,-16 35 0,0 1 0,-1-1 0,0 0 0,1 0 0,-2 0 0,1 0 0,0 0 0,-1 0 0,0 0 0,0 0 0,-1 0 0,1 0 0,-1 0 0,-3-8 0,4 12-33,-1-1 0,1 1-1,-1-1 1,1 1 0,-1 0-1,0-1 1,0 1 0,0 0 0,0 0-1,0-1 1,0 1 0,0 0-1,0 0 1,-1 0 0,1 0-1,0 1 1,0-1 0,-1 0 0,1 0-1,-1 1 1,1-1 0,-1 1-1,1-1 1,-1 1 0,1 0-1,-1 0 1,1 0 0,-1-1 0,1 1-1,-1 1 1,1-1 0,-1 0-1,1 0 1,-1 0 0,1 1-1,-1-1 1,1 1 0,-1-1 0,1 1-1,-2 1 1,-9 8-6793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4.591"/>
    </inkml:context>
    <inkml:brush xml:id="br0">
      <inkml:brushProperty name="width" value="0.05" units="cm"/>
      <inkml:brushProperty name="height" value="0.05" units="cm"/>
    </inkml:brush>
  </inkml:definitions>
  <inkml:trace contextRef="#ctx0" brushRef="#br0">193 178 24575,'6'-12'0,"-1"-1"0,-1 0 0,0 0 0,-1 0 0,0 0 0,-1 0 0,-1-1 0,0 1 0,-1-16 0,0 28 0,0 0 0,0 0 0,0-1 0,0 1 0,0 0 0,-1-1 0,1 1 0,0 0 0,-1 0 0,1 0 0,-1-1 0,1 1 0,-1 0 0,0 0 0,1 0 0,-1 0 0,0 0 0,0 0 0,0 0 0,0 0 0,0 0 0,0 1 0,0-1 0,0 0 0,0 1 0,0-1 0,0 0 0,-1 1 0,1 0 0,0-1 0,0 1 0,-1 0 0,1-1 0,0 1 0,0 0 0,-1 0 0,1 0 0,0 0 0,-1 0 0,1 0 0,0 1 0,0-1 0,-1 0 0,1 1 0,0-1 0,-2 1 0,-4 2 0,0 0 0,0 1 0,0-1 0,0 2 0,1-1 0,-10 8 0,3-1 0,1 1 0,0 0 0,1 1 0,1 0 0,0 1 0,0 0 0,2 0 0,-9 19 0,13-26 0,2 0 0,-1 1 0,1 0 0,0-1 0,0 1 0,1 0 0,0 0 0,0 0 0,1 0 0,0 0 0,0 0 0,1 0 0,0 0 0,1 0 0,0-1 0,0 1 0,0 0 0,1-1 0,6 11 0,-6-12 0,0-1 0,1 0 0,-1 0 0,1 0 0,1-1 0,-1 0 0,1 1 0,-1-1 0,1-1 0,0 1 0,1-1 0,-1 0 0,0 0 0,1 0 0,9 2 0,-5-2 0,-1-1 0,0 0 0,1-1 0,0 0 0,-1-1 0,1 0 0,-1 0 0,1-1 0,15-3 0,-13 2 0,0-2 0,-1 1 0,1-2 0,-1 1 0,0-1 0,-1-1 0,17-11 0,-21 13 0,1-1 0,-1 0 0,0-1 0,-1 0 0,1 1 0,-1-2 0,0 1 0,-1-1 0,0 1 0,0-1 0,4-11 0,-4 9 25,-1-1-1,-1 1 0,0-1 1,0 0-1,-1 0 1,-1 0-1,1 0 0,-1 0 1,-1 0-1,0 0 0,-1 0 1,0 0-1,-3-10 1,4 15-79,-1 1 1,1 0 0,-1 0-1,0 0 1,0 0 0,-1 0-1,1 1 1,-1-1 0,0 1-1,0-1 1,0 1 0,0 0-1,0 0 1,-1 1 0,1-1-1,-1 1 1,0-1 0,0 1-1,0 0 1,0 0 0,0 1-1,0 0 1,-1-1 0,1 1-1,0 0 1,-1 1 0,1-1-1,0 1 1,-1 0 0,1 0-1,-5 1 1,-24 4-6773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5.179"/>
    </inkml:context>
    <inkml:brush xml:id="br0">
      <inkml:brushProperty name="width" value="0.05" units="cm"/>
      <inkml:brushProperty name="height" value="0.05" units="cm"/>
    </inkml:brush>
  </inkml:definitions>
  <inkml:trace contextRef="#ctx0" brushRef="#br0">167 94 24575,'-39'-13'0,"35"12"0,-1 1 0,1 0 0,-1 0 0,0 0 0,1 0 0,-1 1 0,1-1 0,-1 1 0,0 0 0,1 1 0,0-1 0,-1 1 0,1 0 0,0 0 0,0 0 0,0 1 0,0-1 0,0 1 0,1 0 0,-1 0 0,1 0 0,0 1 0,0-1 0,0 1 0,0-1 0,1 1 0,-3 5 0,2-3 0,1-1 0,-1 1 0,1 0 0,1 0 0,-1 0 0,1 0 0,0 1 0,1-1 0,-1 0 0,1 0 0,1 1 0,-1-1 0,1 0 0,0 0 0,0 0 0,1 0 0,0 0 0,0 0 0,5 11 0,-2-9 0,0 0 0,0 0 0,1-1 0,0 1 0,0-1 0,1-1 0,0 1 0,0-1 0,0 0 0,1 0 0,0-1 0,0 0 0,1-1 0,-1 0 0,1 0 0,0-1 0,0 0 0,0 0 0,0-1 0,1 0 0,-1-1 0,1 0 0,10-1 0,-11 0 0,1 0 0,0-1 0,0 0 0,0-1 0,0 0 0,-1-1 0,1 0 0,-1 0 0,0-1 0,0 0 0,0-1 0,-1 0 0,1 0 0,-1-1 0,0 0 0,-1-1 0,1 1 0,-1-1 0,-1-1 0,1 1 0,-1-1 0,5-10 0,-7 12 0,-1-1 0,0 0 0,0 0 0,-1 0 0,0 0 0,0 0 0,-1 0 0,0 0 0,0-1 0,-1 1 0,0 0 0,0-1 0,0 1 0,-1 0 0,0-1 0,-1 1 0,0 0 0,0 0 0,0 0 0,-1 0 0,0 1 0,0-1 0,-1 1 0,0-1 0,0 1 0,0 0 0,-1 1 0,0-1 0,0 1 0,0 0 0,-1 0 0,1 0 0,-1 1 0,-7-4 0,-36-17-1365,0 7-5461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7.750"/>
    </inkml:context>
    <inkml:brush xml:id="br0">
      <inkml:brushProperty name="width" value="0.05" units="cm"/>
      <inkml:brushProperty name="height" value="0.05" units="cm"/>
    </inkml:brush>
  </inkml:definitions>
  <inkml:trace contextRef="#ctx0" brushRef="#br0">0 13 24575,'1'-1'0,"-1"1"0,0-1 0,1 0 0,-1 1 0,1-1 0,-1 1 0,1-1 0,-1 0 0,1 1 0,-1-1 0,1 1 0,0-1 0,-1 1 0,1 0 0,0-1 0,-1 1 0,1 0 0,0-1 0,0 1 0,-1 0 0,1 0 0,0 0 0,0 0 0,0 0 0,1 0 0,22-3 0,-11 4 0,0 0 0,1 0 0,-1 1 0,0 1 0,0 0 0,0 1 0,0 1 0,0 0 0,-1 0 0,16 11 0,3 2 0,-1 2 0,46 41 0,-22-10-95,-2 2 0,-2 3-1,80 116 1,92 209-286,-130-193-120,-8 3 1,115 397-1,-128-297-249,50 439-1,-47 170 751,-38 2 0,-23 158 0,-12-757 0,24 306 0,65-2 0,-58-471 0,6-2 0,75 176 0,-69-213 0,4-2 0,4-2 0,111 148 0,-87-145-112,5-5 0,3-3 0,5-3 0,119 88 0,-127-115 21,2-3-1,2-4 0,2-4 0,2-3 1,155 51-1,-175-74 140,0-3 1,111 13-1,-141-27 292,0-1 0,1-3 0,-1-1 0,0-2 0,1-1 0,45-12 0,-72 12-224,0 0 0,0 0-1,0-1 1,-1-1 0,1 0 0,-1-1-1,-1 0 1,1-1 0,-2 0 0,1-1 0,18-19-1,-23 21-64,-1-1-1,1 0 1,-1 0 0,0 0-1,-1 0 1,0-1-1,-1 0 1,0 1-1,0-1 1,0-1 0,-1 1-1,-1 0 1,0-1-1,0 1 1,-1 0 0,0-1-1,0 1 1,-2-10-1,-1 2-50,-1 1 0,-1-1 0,0 1 0,-1 0 0,0 1 0,-13-23 0,-62-82 0,60 93 0,1-2 0,2 0 0,1 0 0,-17-40 0,33 64 0,-1 1 0,1-1 0,0 1 0,0-1 0,1 0 0,-1 0 0,1 1 0,1-9 0,-1 12 0,0 0 0,0 0 0,1 0 0,-1 0 0,0 0 0,1 0 0,-1 0 0,0 0 0,1 0 0,-1 1 0,1-1 0,-1 0 0,1 0 0,0 1 0,-1-1 0,1 0 0,0 1 0,0-1 0,1 0 0,-1 0 0,0 1 0,0 0 0,1-1 0,-1 1 0,0 0 0,1 0 0,-1 0 0,0 0 0,1 0 0,-1 0 0,0 1 0,1-1 0,-1 0 0,0 1 0,0-1 0,1 1 0,-1-1 0,2 2 0,7 4 0,0 0 0,0 1 0,-1 0 0,0 1 0,0 0 0,14 16 0,41 62 0,-59-79 0,15 21 0,-1 2 0,-2 0 0,-1 1 0,-1 0 0,-2 1 0,14 52 0,-23-68 0,-1-1 0,-1 1 0,-1-1 0,0 1 0,-1 0 0,-1 0 0,-3 18 0,2-22 0,0-1 0,-2 0 0,1 0 0,-1-1 0,-1 1 0,0-1 0,-1 0 0,0 0 0,0-1 0,-15 18 0,5-12-136,0-1-1,-1 0 1,-1-1-1,0-1 1,0-1-1,-1-1 1,-1 0-1,0-1 0,-33 10 1,-4-1-6690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1.940"/>
    </inkml:context>
    <inkml:brush xml:id="br0">
      <inkml:brushProperty name="width" value="0.05" units="cm"/>
      <inkml:brushProperty name="height" value="0.05" units="cm"/>
    </inkml:brush>
  </inkml:definitions>
  <inkml:trace contextRef="#ctx0" brushRef="#br0">410 515 24575,'1'-32'0,"2"0"0,1 0 0,9-35 0,32-93 0,-38 136 0,0 0 0,-1 8 0,-1-1 0,-1 0 0,4-27 0,-8 42 0,0 0 0,0 0 0,-1 0 0,1 1 0,0-1 0,0 0 0,-1 0 0,1 1 0,-1-1 0,0 0 0,0 1 0,1-1 0,-1 0 0,0 1 0,0-1 0,0 1 0,0-1 0,-1 1 0,1 0 0,0 0 0,-1-1 0,1 1 0,-1 0 0,1 0 0,-1 0 0,1 1 0,-1-1 0,0 0 0,1 0 0,-1 1 0,0-1 0,0 1 0,-2-1 0,-7-1 0,-1 1 0,1 0 0,0 1 0,-15 1 0,12-1 0,4 0 0,-1 0 0,0 1 0,0 0 0,1 1 0,-1 0 0,1 0 0,-1 1 0,1 0 0,0 1 0,0 1 0,1-1 0,-1 1 0,1 1 0,0 0 0,-14 12 0,5 0 0,0 1 0,2 0 0,0 1 0,1 1 0,1 1 0,1 0 0,1 1 0,1 0 0,1 1 0,-7 26 0,2 0 0,3 0 0,2 1 0,3 0 0,-2 54 0,8-55 0,2 1 0,15 98 0,42 95 0,-53-229 43,-2-6-171,0 0 0,0 1 0,-1 0 0,0-1 0,0 1 0,-1 0 0,-1 0 0,1 0 0,-2 0 0,-1 12 0,-4-5-6698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296"/>
    </inkml:context>
    <inkml:brush xml:id="br0">
      <inkml:brushProperty name="width" value="0.05" units="cm"/>
      <inkml:brushProperty name="height" value="0.05" units="cm"/>
    </inkml:brush>
  </inkml:definitions>
  <inkml:trace contextRef="#ctx0" brushRef="#br0">0 394 24575,'0'-5'0,"0"-9"0,3-9 0,6-8 0,5-1 0,9 0 0,6 1 0,7 4 0,6 3 0,5 3 0,2 5 0,3 6 0,-3 3 0,0 1 0,-9 2-8191</inkml:trace>
  <inkml:trace contextRef="#ctx0" brushRef="#br0" timeOffset="1">733 88 24575,'0'-60'0,"0"36"0,0 21 0,0 8 0,0 23-136,2 0-1,1 0 1,1 0-1,1 0 1,2 0-1,1-1 1,1 0-1,1-1 0,15 28 1,-7-22-6690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623"/>
    </inkml:context>
    <inkml:brush xml:id="br0">
      <inkml:brushProperty name="width" value="0.05" units="cm"/>
      <inkml:brushProperty name="height" value="0.05" units="cm"/>
    </inkml:brush>
  </inkml:definitions>
  <inkml:trace contextRef="#ctx0" brushRef="#br0">139 150 24575,'-22'-60'0,"19"49"0,-1 1 0,0-1 0,0 0 0,-1 1 0,-10-15 0,14 24 0,1 0 0,-1 0 0,1 1 0,-1-1 0,1 0 0,-1 1 0,0-1 0,1 0 0,-1 1 0,0-1 0,0 1 0,1-1 0,-1 1 0,0 0 0,0-1 0,0 1 0,1 0 0,-1-1 0,0 1 0,0 0 0,0 0 0,0 0 0,0 0 0,0 0 0,0 0 0,1 0 0,-1 0 0,0 0 0,0 0 0,0 1 0,0-1 0,0 0 0,0 1 0,1-1 0,-1 0 0,0 1 0,0-1 0,1 1 0,-1-1 0,0 1 0,0 0 0,1-1 0,-2 2 0,-1 1 0,0 1 0,0 0 0,1 0 0,-1-1 0,1 1 0,0 1 0,-3 6 0,-1 8 0,1 0 0,1 1 0,1-1 0,0 1 0,2 0 0,0 21 0,2-13 0,1-1 0,1 0 0,14 51 0,-11-59-341,0-1 0,1 0-1,14 24 1,0-8-6485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949"/>
    </inkml:context>
    <inkml:brush xml:id="br0">
      <inkml:brushProperty name="width" value="0.05" units="cm"/>
      <inkml:brushProperty name="height" value="0.05" units="cm"/>
    </inkml:brush>
  </inkml:definitions>
  <inkml:trace contextRef="#ctx0" brushRef="#br0">25 91 24575,'4'-8'0,"0"0"0,-1-1 0,0 1 0,-1-1 0,0 1 0,0-1 0,0-14 0,-1 23 0,-1 0 0,0 0 0,0-1 0,0 1 0,0 0 0,0 0 0,0-1 0,0 1 0,0 0 0,0-1 0,0 1 0,0 0 0,0 0 0,0-1 0,0 1 0,0 0 0,0-1 0,0 1 0,0 0 0,0 0 0,-1-1 0,1 1 0,0 0 0,0 0 0,0-1 0,0 1 0,-1 0 0,1 0 0,0 0 0,0-1 0,0 1 0,-1 0 0,1 0 0,0 0 0,0 0 0,-1-1 0,1 1 0,-10 8 0,-6 18 0,13-17 0,0 0 0,0 0 0,0 1 0,1-1 0,1 1 0,-1-1 0,2 1 0,-1 0 0,1-1 0,1 1 0,0 0 0,0-1 0,1 1 0,0-1 0,4 12 0,-3-13 0,1 0 0,0 0 0,0-1 0,1 0 0,0 0 0,0 0 0,1 0 0,-1-1 0,1 0 0,1 0 0,-1-1 0,1 1 0,0-1 0,0-1 0,1 1 0,-1-2 0,14 6 0,-13-6 0,0 0 0,1-1 0,0 0 0,-1 0 0,1-1 0,0 0 0,0-1 0,0 0 0,0 0 0,0-1 0,-1 0 0,1-1 0,0 0 0,-1 0 0,15-6 0,-18 6 0,0-1 0,0 0 0,0 0 0,0 0 0,0-1 0,-1 1 0,1-1 0,-1 0 0,0 0 0,0-1 0,-1 1 0,1-1 0,-1 0 0,0 0 0,0 0 0,-1 0 0,1-1 0,-1 1 0,0-1 0,-1 1 0,1-1 0,-1 0 0,0 0 0,0-9 0,-1 8 17,0 0-1,-1 1 0,1-1 0,-1 0 1,0 1-1,-1-1 0,0 1 0,0 0 1,0-1-1,-1 1 0,0 0 0,0 0 1,0 1-1,-1-1 0,0 1 0,0-1 1,0 1-1,-1 0 0,0 1 0,-8-8 1,5 7-131,0 1 0,1-1 0,-1 1 0,-1 0 1,1 1-1,0 0 0,-1 0 0,0 1 1,0 0-1,0 0 0,1 1 0,-1 1 1,0-1-1,-15 2 0,-23 6-6712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574"/>
    </inkml:context>
    <inkml:brush xml:id="br0">
      <inkml:brushProperty name="width" value="0.05" units="cm"/>
      <inkml:brushProperty name="height" value="0.05" units="cm"/>
    </inkml:brush>
  </inkml:definitions>
  <inkml:trace contextRef="#ctx0" brushRef="#br0">1 408 24575,'1'-6'0,"-1"0"0,1 0 0,1 0 0,-1 0 0,1 0 0,0 0 0,1 0 0,-1 1 0,1-1 0,0 1 0,0-1 0,1 1 0,6-7 0,-9 12 0,-1 0 0,1 0 0,-1 0 0,1-1 0,0 1 0,-1 0 0,1 0 0,-1 0 0,1 0 0,0 1 0,-1-1 0,1 0 0,-1 0 0,1 0 0,-1 0 0,1 1 0,0-1 0,-1 0 0,1 0 0,-1 1 0,1-1 0,-1 0 0,1 1 0,-1-1 0,0 1 0,1-1 0,-1 1 0,1-1 0,-1 1 0,0-1 0,1 1 0,-1-1 0,0 1 0,0-1 0,1 1 0,-1-1 0,0 1 0,0-1 0,0 1 0,0 0 0,0 0 0,8 27 0,1 73 0,-7-66 0,7 40 0,3-20-1365,-8-36-5461</inkml:trace>
  <inkml:trace contextRef="#ctx0" brushRef="#br0" timeOffset="1">172 33 24575,'0'-3'0,"0"-6"0,-3-3 0,-1 5 0,0 6 0,1 5 0,1 7 0,1 5 0,0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670"/>
    </inkml:context>
    <inkml:brush xml:id="br0">
      <inkml:brushProperty name="width" value="0.05" units="cm"/>
      <inkml:brushProperty name="height" value="0.05" units="cm"/>
    </inkml:brush>
  </inkml:definitions>
  <inkml:trace contextRef="#ctx0" brushRef="#br0">20 113 24575,'0'-18'0,"0"7"0,1 1 0,-2-1 0,0 0 0,0 0 0,0 1 0,-7-21 0,6 34 0,-1 9 0,1 16 0,1 3-151,1 1-1,2-1 0,1 0 0,2 0 1,1 0-1,1 0 0,2-1 1,13 31-1,-9-35-6674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993"/>
    </inkml:context>
    <inkml:brush xml:id="br0">
      <inkml:brushProperty name="width" value="0.05" units="cm"/>
      <inkml:brushProperty name="height" value="0.05" units="cm"/>
    </inkml:brush>
  </inkml:definitions>
  <inkml:trace contextRef="#ctx0" brushRef="#br0">1 118 24575,'0'-5'0,"3"-9"0,4-7 0,0-2 0,3-2 0,2 5 0,2 11 0,-2 16 0,-2 15 0,-4 18 0,-2 18 0,-2-2-8191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3.881"/>
    </inkml:context>
    <inkml:brush xml:id="br0">
      <inkml:brushProperty name="width" value="0.05" units="cm"/>
      <inkml:brushProperty name="height" value="0.05" units="cm"/>
    </inkml:brush>
  </inkml:definitions>
  <inkml:trace contextRef="#ctx0" brushRef="#br0">545 419 24575,'1'-11'0,"0"-1"0,1 1 0,0 0 0,5-14 0,5-24 0,-9 26 0,-1 0 0,-1 0 0,-1 0 0,-5-42 0,4 57 0,0 1 0,0 0 0,-1-1 0,0 1 0,-1 0 0,0 0 0,0 0 0,0 1 0,-1-1 0,0 1 0,0 0 0,0 0 0,-1 0 0,0 0 0,0 1 0,-1 0 0,0 0 0,-10-7 0,12 9 0,0 1 0,0 1 0,-1-1 0,1 1 0,0-1 0,-1 1 0,1 0 0,0 1 0,-1-1 0,1 1 0,-1 0 0,1 0 0,-1 0 0,1 1 0,-1-1 0,1 1 0,-1 0 0,1 1 0,0-1 0,0 1 0,-1-1 0,1 1 0,1 1 0,-1-1 0,0 0 0,0 1 0,1 0 0,-4 3 0,-3 4 0,0 0 0,0 1 0,1 0 0,1 1 0,0 0 0,1 0 0,-10 22 0,-1 9 0,3 2 0,1 0 0,3 1 0,1 0 0,3 0 0,1 1 0,3 0 0,2 53 0,10 46 0,33 183 0,-41-321 0,3 11 0,-2 0 0,0-1 0,-1 1 0,-2 24 0,0-39 0,1 0 0,-1 0 0,0 0 0,0 0 0,0 0 0,-1 0 0,1 0 0,-1-1 0,0 1 0,0-1 0,-4 5 0,4-6 0,1 0 0,-2-1 0,1 1 0,0 0 0,0-1 0,0 0 0,-1 1 0,1-1 0,-1 0 0,1 0 0,-1 0 0,1 0 0,-1-1 0,1 1 0,-1-1 0,0 0 0,1 1 0,-6-2 0,2 1 0,-1-2 0,1 1 0,-1-1 0,1 0 0,0 0 0,0 0 0,0-1 0,0 0 0,0 0 0,1-1 0,-1 1 0,1-1 0,0-1 0,0 1 0,1-1 0,-1 1 0,1-1 0,-5-8 0,-2-1 0,1-2 0,1 1 0,0-1 0,1-1 0,-8-23 0,11 23 0,1 1 0,0-1 0,1 0 0,1 0 0,0 0 0,1 0 0,1 0 0,1 0 0,5-30 0,-5 40 0,0 0 0,1 1 0,0-1 0,0 1 0,1-1 0,0 1 0,0 0 0,0 0 0,1 0 0,0 0 0,0 1 0,1-1 0,-1 1 0,1 0 0,0 0 0,0 1 0,1 0 0,-1 0 0,1 0 0,0 0 0,0 1 0,0 0 0,1 1 0,-1-1 0,1 1 0,11-2 0,19 0 0,1 1 0,0 3 0,-1 0 0,54 9 0,11 0 0,191-3-1365,-253-6-5461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207"/>
    </inkml:context>
    <inkml:brush xml:id="br0">
      <inkml:brushProperty name="width" value="0.05" units="cm"/>
      <inkml:brushProperty name="height" value="0.05" units="cm"/>
    </inkml:brush>
  </inkml:definitions>
  <inkml:trace contextRef="#ctx0" brushRef="#br0">212 114 24575,'-2'0'0,"1"0"0,-1-1 0,1 1 0,-1-1 0,1 0 0,-1 1 0,1-1 0,-1 0 0,1 0 0,0 0 0,-1 0 0,1 0 0,0-1 0,0 1 0,-2-2 0,0-7 0,3 9 0,1 1 0,-1 0 0,0-1 0,1 1 0,-1 0 0,1 0 0,-1-1 0,0 1 0,1 0 0,-1 0 0,1 0 0,-1-1 0,1 1 0,-1 0 0,0 0 0,1 0 0,-1 0 0,1 0 0,-1 0 0,1 0 0,-1 0 0,1 0 0,-1 0 0,1 1 0,-1-1 0,1 0 0,5 2 0,-1-1 0,1 1 0,-1 0 0,1 1 0,-1 0 0,0 0 0,0 0 0,7 6 0,38 34 0,-41-34 0,13 14 0,26 33 0,13 14 0,-61-69 0,1 0 0,0-1 0,-1 1 0,1 0 0,0-1 0,0 1 0,0 0 0,-1-1 0,1 1 0,0-1 0,0 1 0,0-1 0,0 0 0,0 1 0,1-1 0,-1 0 0,-1 0 0,0 0 0,0 0 0,1-1 0,-1 1 0,0 0 0,0 0 0,0 0 0,1-1 0,-1 1 0,0 0 0,0 0 0,0-1 0,0 1 0,1 0 0,-1-1 0,0 1 0,0 0 0,0 0 0,0-1 0,0 1 0,0 0 0,0-1 0,0 1 0,0 0 0,0-1 0,0 1 0,0 0 0,0-1 0,0 1 0,-8-35 0,7 32 0,-70-225 0,69 222 0,0 1 0,0 0 0,-1 0 0,1 0 0,-5-7 0,6 11 0,0 0 0,1 0 0,-1 0 0,0 1 0,0-1 0,0 0 0,0 0 0,1 1 0,-1-1 0,0 1 0,0-1 0,0 1 0,0-1 0,-1 1 0,1-1 0,0 1 0,0 0 0,0 0 0,0 0 0,0-1 0,0 1 0,0 0 0,-1 0 0,1 1 0,0-1 0,0 0 0,0 0 0,0 0 0,0 1 0,0-1 0,0 1 0,0-1 0,-1 1 0,-14 9 0,1 1 0,1 1 0,0 0 0,0 0 0,1 2 0,-16 20 0,11-13 0,-130 151-1365,103-120-5461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5.770"/>
    </inkml:context>
    <inkml:brush xml:id="br0">
      <inkml:brushProperty name="width" value="0.05" units="cm"/>
      <inkml:brushProperty name="height" value="0.05" units="cm"/>
    </inkml:brush>
  </inkml:definitions>
  <inkml:trace contextRef="#ctx0" brushRef="#br0">138 350 24575,'2'-1'0,"0"-1"0,-1 1 0,1-1 0,-1 0 0,1 1 0,-1-1 0,1 0 0,-1 0 0,0 0 0,0 0 0,2-3 0,1-3 0,12-17 0,0 0 0,22-54 0,-34 69 0,0 0 0,-1-1 0,0 1 0,-1 0 0,0-1 0,-1 0 0,0 0 0,0 1 0,-1-1 0,-1 0 0,-2-16 0,2 24 0,1 0 0,-1 1 0,0-1 0,0 0 0,0 1 0,-1-1 0,1 0 0,0 1 0,-1-1 0,0 1 0,1 0 0,-1 0 0,-5-4 0,6 5 0,0 0 0,-1 0 0,1 1 0,-1-1 0,1 0 0,-1 1 0,0 0 0,1-1 0,-1 1 0,1 0 0,-1 0 0,0 0 0,1 0 0,-1 0 0,0 0 0,1 0 0,-1 0 0,1 1 0,-1-1 0,0 1 0,1-1 0,-1 1 0,1 0 0,-1 0 0,-2 1 0,-4 4 0,-1 1 0,1 0 0,0 0 0,0 0 0,1 1 0,0 0 0,0 1 0,1 0 0,0 0 0,1 0 0,-5 12 0,-4 9 0,2 0 0,-11 45 0,9-15 0,2-1 0,4 2 0,2-1 0,2 86 0,33 243 0,-12-212 0,-16-167 16,1 8-246,-1-1 0,0 1 0,-2 0-1,0 0 1,-4 23 0,-2-17-6596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121"/>
    </inkml:context>
    <inkml:brush xml:id="br0">
      <inkml:brushProperty name="width" value="0.05" units="cm"/>
      <inkml:brushProperty name="height" value="0.05" units="cm"/>
    </inkml:brush>
  </inkml:definitions>
  <inkml:trace contextRef="#ctx0" brushRef="#br0">0 157 24575,'0'-6'0,"0"-7"0,3-5 0,4-2 0,7-1 0,6 1 0,9 3 0,8 2 0,9 4 0,6 3 0,5 4 0,2 1 0,3 3 0,-4 0 0,-3 1 0,-11-1-8191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813"/>
    </inkml:context>
    <inkml:brush xml:id="br0">
      <inkml:brushProperty name="width" value="0.05" units="cm"/>
      <inkml:brushProperty name="height" value="0.05" units="cm"/>
    </inkml:brush>
  </inkml:definitions>
  <inkml:trace contextRef="#ctx0" brushRef="#br0">186 253 24575,'-6'-7'0,"0"0"0,1-1 0,0 0 0,0 0 0,1 0 0,0 0 0,0-1 0,1 1 0,-3-12 0,5 13 0,1 0 0,-1 0 0,1 0 0,0 1 0,1-1 0,0 0 0,0 0 0,0 1 0,1-1 0,0 0 0,0 1 0,1 0 0,0-1 0,7-10 0,-8 13 0,0 1 0,1-1 0,0 1 0,-1-1 0,1 1 0,0 0 0,1 0 0,-1 1 0,1-1 0,-1 0 0,1 1 0,0 0 0,0 0 0,0 0 0,0 1 0,0-1 0,0 1 0,0 0 0,0 0 0,1 0 0,-1 1 0,0-1 0,1 1 0,5 1 0,-7-1 0,1 1 0,-1-1 0,0 1 0,0 0 0,0 0 0,1 1 0,-1-1 0,0 1 0,-1-1 0,1 1 0,0 0 0,0 0 0,-1 0 0,1 0 0,3 4 0,-3-1 0,0-1 0,0 1 0,-1-1 0,1 1 0,-1 0 0,0 0 0,0 0 0,-1 0 0,2 5 0,-1 3 0,-1 0 0,0-1 0,0 1 0,-1-1 0,-1 1 0,0 0 0,-5 18 0,1-11 0,-2-1 0,0 0 0,-1 0 0,-1-1 0,0 0 0,-2 0 0,0-1 0,0-1 0,-25 27 0,11-18 0,-2-1 0,0 0 0,-1-2 0,-51 30 0,57-42 0,15-8 0,10-7 0,17-8 0,0 0 0,1 2 0,43-17 0,-50 22 0,20-8 86,2 1-1,-1 2 0,70-12 1,-86 20-257,0 1 0,-1 1 1,1 1-1,0 0 0,0 1 1,0 2-1,0 0 0,-1 0 1,29 11-1,-24-4-6655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8.831"/>
    </inkml:context>
    <inkml:brush xml:id="br0">
      <inkml:brushProperty name="width" value="0.05" units="cm"/>
      <inkml:brushProperty name="height" value="0.05" units="cm"/>
    </inkml:brush>
  </inkml:definitions>
  <inkml:trace contextRef="#ctx0" brushRef="#br0">448 392 24575,'13'-21'0,"0"0"0,-2-2 0,0 1 0,-1-1 0,-2-1 0,0 0 0,-2 0 0,-1 0 0,0-1 0,1-32 0,-6 50 0,-1 0 0,1 0 0,-1 0 0,0 0 0,0 0 0,-1 0 0,-4-11 0,5 16 0,0-1 0,0 1 0,-1 0 0,1 0 0,0 0 0,-1 0 0,1 0 0,-1 0 0,0 1 0,1-1 0,-1 0 0,0 1 0,0-1 0,0 1 0,0 0 0,-1 0 0,1 0 0,0 0 0,0 0 0,-1 0 0,1 0 0,0 1 0,-1-1 0,1 1 0,-4 0 0,-1 0 0,0 1 0,0 0 0,0 1 0,1-1 0,-1 1 0,1 1 0,-1-1 0,1 1 0,0 0 0,0 1 0,0-1 0,0 1 0,1 0 0,-7 7 0,-6 6 0,0 0 0,-26 36 0,13-9 0,3 1 0,1 2 0,2 1 0,2 1 0,3 0 0,-25 90 0,16-19 0,-24 224 0,42-221-455,5 0 0,18 222 0,-8-308-6371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9.432"/>
    </inkml:context>
    <inkml:brush xml:id="br0">
      <inkml:brushProperty name="width" value="0.05" units="cm"/>
      <inkml:brushProperty name="height" value="0.05" units="cm"/>
    </inkml:brush>
  </inkml:definitions>
  <inkml:trace contextRef="#ctx0" brushRef="#br0">1 260 24575,'10'-8'0,"1"0"0,1 1 0,-1 0 0,1 0 0,19-6 0,13-8 0,184-88 0,-182 91 0,2 1 0,-1 3 0,54-8 0,-57 17 0,0 2 0,1 2 0,49 6 0,-86-4 0,0 0 0,-1 0 0,1 1 0,-1 0 0,1 1 0,-1-1 0,9 5 0,-15-6 0,0-1 0,0 1 0,0-1 0,1 1 0,-1 0 0,0 0 0,0-1 0,0 1 0,0 0 0,0 0 0,0 0 0,-1 0 0,1 0 0,0 0 0,0 0 0,-1 0 0,1 1 0,-1-1 0,1 0 0,-1 0 0,1 0 0,-1 1 0,0-1 0,1 0 0,-1 1 0,0-1 0,0 0 0,0 1 0,0-1 0,0 0 0,0 0 0,-1 1 0,1-1 0,0 0 0,-1 1 0,1-1 0,0 0 0,-1 0 0,0 0 0,1 1 0,-1-1 0,0 0 0,0 0 0,1 0 0,-1 0 0,0 0 0,0 0 0,0-1 0,-2 3 0,-9 7 0,-1-1 0,0 0 0,0 0 0,-1-1 0,0-1 0,0 0 0,-26 8 0,12-4 0,25-10 0,0 0 0,0 1 0,0-1 0,1 1 0,-1-1 0,1 1 0,-4 3 0,5-4 0,1-1 0,-1 1 0,1-1 0,0 1 0,0-1 0,-1 1 0,1-1 0,0 1 0,0-1 0,0 1 0,-1-1 0,1 1 0,0-1 0,0 1 0,0 0 0,0-1 0,0 1 0,0-1 0,0 1 0,0-1 0,0 1 0,0 0 0,1-1 0,-1 1 0,0-1 0,0 1 0,0-1 0,1 1 0,-1-1 0,0 1 0,1-1 0,-1 1 0,0-1 0,1 0 0,-1 1 0,0-1 0,1 1 0,-1-1 0,1 0 0,-1 1 0,1-1 0,-1 0 0,1 0 0,-1 1 0,1-1 0,-1 0 0,2 0 0,10 5 0,1 0 0,-1-1 0,1-1 0,0 0 0,0-1 0,0 0 0,20-1 0,6 3 0,-1-1 0,34 4 0,-66-6 0,1 1 0,-1-1 0,0 1 0,0 0 0,-1 1 0,1-1 0,0 1 0,7 5 0,-12-7 0,0 0 0,0-1 0,0 1 0,0 0 0,0 0 0,0 0 0,-1 0 0,1-1 0,0 1 0,-1 0 0,1 0 0,-1 1 0,1-1 0,-1 0 0,1 0 0,-1 0 0,0 0 0,1 0 0,-1 0 0,0 1 0,0-1 0,0 0 0,0 2 0,0 0 0,-1-1 0,0 0 0,0 0 0,0 0 0,0 0 0,0 0 0,0 0 0,0 0 0,0-1 0,-1 1 0,-2 3 0,-5 2 0,0 1 0,0-1 0,-18 10 0,8-6 0,-1-1 0,-1 0 0,1-1 0,-2-2 0,1 0 0,-1-1 0,0-1 0,0-1 0,-1-1 0,1-1 0,-40-2 0,57 0-65,0 0 0,0-1 0,0 0 0,0 0 0,0 0 0,0-1 0,0 1 0,0-1 0,1 0 0,-1-1 0,0 1 0,1-1 0,0 0 0,0 0 0,0 0 0,0-1 0,0 1 0,1-1 0,-1 0 0,-2-5 0,-8-19-6761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402"/>
    </inkml:context>
    <inkml:brush xml:id="br0">
      <inkml:brushProperty name="width" value="0.05" units="cm"/>
      <inkml:brushProperty name="height" value="0.05" units="cm"/>
    </inkml:brush>
  </inkml:definitions>
  <inkml:trace contextRef="#ctx0" brushRef="#br0">16 277 24575,'-3'-8'0,"0"0"0,0 0 0,1 0 0,1 0 0,-1 0 0,1-16 0,0 3 0,4-31 0,-2 45 0,0-1 0,0 0 0,1 0 0,0 1 0,0-1 0,1 1 0,0-1 0,0 1 0,1 0 0,0 0 0,5-7 0,-6 11 0,0 0 0,0 0 0,1 0 0,-1 0 0,0 1 0,1-1 0,-1 1 0,1 0 0,0 0 0,0 0 0,0 1 0,0-1 0,0 1 0,0 0 0,0 0 0,1 0 0,-1 1 0,0 0 0,0 0 0,1 0 0,-1 0 0,5 1 0,-3 0 0,1 1 0,-1-1 0,0 2 0,0-1 0,1 0 0,-2 1 0,1 0 0,0 1 0,0-1 0,-1 1 0,0 0 0,0 1 0,0-1 0,0 1 0,-1 0 0,0 0 0,0 0 0,0 0 0,-1 1 0,1 0 0,-1 0 0,-1 0 0,4 9 0,-3-6 0,0 1 0,0-1 0,-1 1 0,0 0 0,-1 0 0,0 0 0,0 0 0,-1 0 0,0 0 0,-1 1 0,-1-1 0,1-1 0,-1 1 0,-7 18 0,3-15 0,-1-1 0,0 1 0,-1-1 0,0-1 0,-1 0 0,0 0 0,-1 0 0,-13 10 0,15-14 0,0-1 0,-1 1 0,0-1 0,0-1 0,0 0 0,-1 0 0,1-1 0,-1 0 0,0 0 0,-1-1 0,-15 2 0,24-5 0,0 1 0,1-1 0,-1 0 0,0 0 0,0 0 0,1 0 0,-1-1 0,0 1 0,1 0 0,-1-1 0,1 1 0,-1-1 0,-2-1 0,4 2 0,-1 0 0,1-1 0,-1 1 0,1-1 0,-1 1 0,1-1 0,0 1 0,-1-1 0,1 1 0,0-1 0,-1 1 0,1-1 0,0 0 0,0 1 0,-1-1 0,1 1 0,0-1 0,0 0 0,0 1 0,0-1 0,0 0 0,0 1 0,0-2 0,1-1 0,0 0 0,0 0 0,0 1 0,0-1 0,0 0 0,1 1 0,-1-1 0,1 1 0,0-1 0,-1 1 0,1 0 0,0 0 0,4-3 0,-2 1 0,1-1 0,0 1 0,0 1 0,0-1 0,1 1 0,0 0 0,-1 0 0,1 0 0,0 1 0,0 0 0,0 0 0,0 0 0,1 1 0,-1 0 0,0 0 0,1 1 0,-1 0 0,1 0 0,-1 0 0,0 1 0,1 0 0,-1 0 0,0 1 0,0-1 0,1 1 0,-1 1 0,-1-1 0,1 1 0,0 0 0,9 7 0,28 29 311,-35-30-646,1-1-1,0 0 1,1 0 0,18 11 0,-10-10-6491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6.867"/>
    </inkml:context>
    <inkml:brush xml:id="br0">
      <inkml:brushProperty name="width" value="0.05" units="cm"/>
      <inkml:brushProperty name="height" value="0.05" units="cm"/>
    </inkml:brush>
  </inkml:definitions>
  <inkml:trace contextRef="#ctx0" brushRef="#br0">7084 0 24575,'-9'1'0,"0"0"0,0 0 0,0 1 0,1 0 0,-1 0 0,0 1 0,1 0 0,-9 5 0,-64 39 0,73-41 0,-40 22 0,-90 39 0,-58 9 0,61-26 0,20-4 0,-361 131 0,181-88-287,-597 97-1,576-143 179,-141 19 101,4 22 10,-142 75-2,464-124 39,-1-6-1,-220 20 0,-7 2 352,31-3-205,268-39-185,-106 30 0,12-2 0,14-10 0,-147 27 0,108-33 0,-10 1 0,52 14 0,95-23 0,-71 13 0,98-26 342,14 0-381,1 0 0,0 0 0,-1-1 0,1 1 1,0 0-1,0 0 0,-1 0 0,1 0 1,0 0-1,-1 0 0,1-1 0,0 1 0,0 0 1,-1 0-1,1 0 0,0-1 0,0 1 0,0 0 1,-1 0-1,1 0 0,0-1 0,0 1 1,0 0-1,0-1 0,-1 1 0,1 0 0,0 0 1,0-1-1,0 1 0,0 0 0,0-1 0,0 1 1,0 0-1,0-1 0,0 1 0,0 0 0,0-1 1,0 1-1,0 0 0,0 0 0,0-1 1,0 1-1,1-1 0,3-7-6787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361"/>
    </inkml:context>
    <inkml:brush xml:id="br0">
      <inkml:brushProperty name="width" value="0.05" units="cm"/>
      <inkml:brushProperty name="height" value="0.05" units="cm"/>
    </inkml:brush>
  </inkml:definitions>
  <inkml:trace contextRef="#ctx0" brushRef="#br0">1 88 24575,'2'2'0,"0"0"0,0-1 0,1 1 0,-1-1 0,0 0 0,1 1 0,-1-1 0,1 0 0,4 1 0,-4-2 0,0 1 0,-1 0 0,1 0 0,-1 0 0,1 1 0,0-1 0,-1 0 0,0 1 0,5 3 0,-2 2 0,-1-1 0,0 1 0,0-1 0,-1 1 0,1 0 0,-1 0 0,-1 1 0,0-1 0,0 1 0,0-1 0,-1 1 0,1 10 0,0-5 0,0 0 0,1-1 0,4 14 0,-7-25 0,1 0 0,-1-1 0,0 1 0,0 0 0,1 0 0,-1 0 0,1-1 0,-1 1 0,1 0 0,-1-1 0,1 1 0,-1 0 0,1-1 0,0 1 0,-1-1 0,1 1 0,0-1 0,-1 1 0,1-1 0,0 1 0,0-1 0,-1 0 0,1 0 0,1 1 0,0-1 0,-1 0 0,0 0 0,1 0 0,-1-1 0,0 1 0,1 0 0,-1-1 0,0 1 0,0-1 0,0 0 0,1 1 0,-1-1 0,0 0 0,1-1 0,6-5 0,0 0 0,0-1 0,8-11 0,-6 7 0,18-20 0,-13 14 0,1 0 0,1 1 0,36-29 0,-52 45 0,0 0 0,0 1 0,0-1 0,1 0 0,-1 1 0,0-1 0,0 1 0,0-1 0,1 1 0,-1 0 0,0-1 0,1 1 0,-1 0 0,0 0 0,0 0 0,1 0 0,-1 0 0,0 0 0,1 1 0,-1-1 0,3 1 0,-3 0 0,1 0 0,0 0 0,-1 0 0,1 0 0,-1 1 0,1-1 0,-1 1 0,0-1 0,0 1 0,1-1 0,-1 1 0,0 0 0,1 2 0,2 7 0,1 1 0,-1 0 0,4 24 0,-5-19 0,1-3 0,0 5 0,1 0 0,1 0 0,0 0 0,16 29 0,-20-44 0,1 0 0,-1 0 0,1 0 0,0-1 0,0 1 0,0-1 0,1 1 0,-1-1 0,1 0 0,0 0 0,0-1 0,0 1 0,0-1 0,0 0 0,0 0 0,1 0 0,-1 0 0,1-1 0,-1 0 0,1 0 0,0 0 0,-1-1 0,1 1 0,0-1 0,5 0 0,5-2 0,0-1 0,0 0 0,0-1 0,0 0 0,-1-1 0,0-1 0,0 0 0,25-16 0,-20 10 0,-1-1 0,0 0 0,-1-2 0,-1 0 0,22-25 0,-22 19 0,0 0 0,18-35 0,-27 43 0,-1 0 0,0 0 0,-1-1 0,-1 0 0,6-29 0,-9 42 0,-1 0 0,0-1 0,0 1 0,1-1 0,-1 1 0,0-1 0,0 1 0,0 0 0,-1-1 0,1 1 0,0-1 0,0 1 0,-1-1 0,1 1 0,-1 0 0,1-1 0,-1 1 0,0 0 0,0 0 0,1-1 0,-1 1 0,0 0 0,-2-2 0,2 3 0,-1-1 0,1 0 0,-1 1 0,1-1 0,-1 1 0,0 0 0,1-1 0,-1 1 0,0 0 0,1 0 0,-1 0 0,0 0 0,1 0 0,-1 0 0,0 1 0,-2 0 0,-4 1 0,0 1 0,0 0 0,0 1 0,1 0 0,-1 0 0,-11 9 0,12-7 0,0 1 0,0 0 0,0 1 0,1-1 0,0 1 0,1 0 0,-5 10 0,7-14 0,1 0 0,0 0 0,0 1 0,1-1 0,-1 1 0,1-1 0,0 1 0,0-1 0,1 1 0,-1-1 0,1 1 0,0 0 0,0-1 0,1 1 0,-1 0 0,1-1 0,2 6 0,-2-7 0,1-1 0,-1 1 0,1-1 0,0 1 0,0-1 0,0 0 0,0 0 0,1 0 0,-1 0 0,1 0 0,-1-1 0,1 1 0,-1-1 0,1 1 0,0-1 0,0 0 0,0 0 0,-1 0 0,1-1 0,0 1 0,0-1 0,0 1 0,5-1 0,0 0 0,0 0 0,0 0 0,-1 0 0,1-1 0,0 0 0,-1-1 0,1 0 0,8-3 0,-11 3 0,0-1 0,0 0 0,-1 0 0,1-1 0,-1 0 0,1 1 0,-1-1 0,0-1 0,0 1 0,-1-1 0,1 1 0,-1-1 0,0 0 0,4-9 0,-7 14 0,0 0 0,1 0 0,-1 1 0,0-1 0,1 0 0,-1 0 0,0 1 0,1-1 0,-1 0 0,0 0 0,1 1 0,-1-1 0,0 0 0,0 1 0,0-1 0,1 1 0,-1-1 0,0 0 0,0 1 0,0-1 0,0 0 0,0 1 0,0-1 0,1 1 0,-1-1 0,0 1 0,0-1 0,0 0 0,0 1 0,-1 0 0,6 18 0,15 72 0,64 172 0,-61-197 0,3 6 0,-8-26 0,-2 1 0,-2 1 0,9 56 0,-22-98 0,0 0 0,-1 0 0,0 0 0,0 0 0,0 0 0,-1 0 0,0-1 0,0 1 0,-1 0 0,1 0 0,-4 6 0,4-9 0,-1-1 0,1 0 0,-1 0 0,1 1 0,-1-1 0,0 0 0,0 0 0,0-1 0,0 1 0,0 0 0,0-1 0,-1 1 0,1-1 0,0 0 0,-1 0 0,1 1 0,-1-2 0,0 1 0,1 0 0,-1-1 0,0 1 0,1-1 0,-1 1 0,0-1 0,1 0 0,-5-1 0,-3 0 0,0-1 0,0 0 0,1 0 0,-1-1 0,1-1 0,0 1 0,0-2 0,0 1 0,0-1 0,-9-7 0,-2-2 0,1-2 0,1 0 0,-17-18 0,20 17 0,1 1 0,0-2 0,2 0 0,0 0 0,1-1 0,0-1 0,2 0 0,-9-25 0,16 35 0,-1 1 0,1-1 0,1 0 0,0 0 0,0 0 0,1 0 0,0 1 0,3-21 0,-2 23 0,1 0 0,1 0 0,-1 0 0,1 0 0,0 0 0,1 0 0,0 1 0,0-1 0,0 1 0,0 0 0,1 1 0,0-1 0,7-5 0,-3 4-124,0-1 0,1 1 0,0 1 0,1 0 0,-1 0 0,1 1-1,0 1 1,1 0 0,-1 0 0,23-4 0,-14 6-6702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711"/>
    </inkml:context>
    <inkml:brush xml:id="br0">
      <inkml:brushProperty name="width" value="0.05" units="cm"/>
      <inkml:brushProperty name="height" value="0.05" units="cm"/>
    </inkml:brush>
  </inkml:definitions>
  <inkml:trace contextRef="#ctx0" brushRef="#br0">47 344 24575,'5'-13'0,"-1"0"0,0 0 0,-1 0 0,0-1 0,-1 1 0,0-16 0,0 8 0,1 2 0,1-7 0,-2 0 0,0-1 0,-2 1 0,-5-48 0,5 73 0,0 0 0,0 0 0,0 0 0,0 0 0,-1 0 0,1 0 0,0 0 0,-1 0 0,1 1 0,-1-1 0,1 0 0,-1 0 0,0 0 0,1 0 0,-2-1 0,1 2 0,1 0 0,0 0 0,-1 0 0,1 0 0,0 0 0,-1 0 0,1 0 0,0 0 0,-1 0 0,1 0 0,-1 0 0,1 0 0,0 0 0,-1 0 0,1 0 0,0 0 0,-1 0 0,1 1 0,0-1 0,-1 0 0,1 0 0,0 0 0,-1 1 0,1-1 0,0 0 0,0 0 0,-1 1 0,-2 2 0,1 0 0,-1 0 0,1 0 0,0 1 0,0-1 0,-2 7 0,-5 12 0,1 1 0,1 0 0,1 1 0,-3 27 0,7-37 0,1 1 0,0 0 0,1 0 0,1 0 0,0-1 0,1 1 0,1-1 0,4 15 0,-5-24 0,0 0 0,-1-1 0,2 0 0,-1 1 0,0-1 0,1 0 0,0 0 0,0 0 0,0 0 0,0-1 0,1 0 0,-1 1 0,1-1 0,8 5 0,-10-7 0,1 0 0,0 1 0,0-1 0,-1-1 0,1 1 0,0 0 0,0-1 0,0 1 0,0-1 0,0 0 0,0 0 0,0 0 0,0 0 0,0-1 0,0 1 0,0-1 0,-1 0 0,1 0 0,0 0 0,0 0 0,-1 0 0,1 0 0,0-1 0,-1 1 0,4-4 0,-1 0 0,1 0 0,-1 0 0,0 0 0,-1-1 0,1 0 0,-1 0 0,0 0 0,-1 0 0,0-1 0,0 0 0,0 1 0,0-1 0,-1 0 0,-1 0 0,1 0 0,-1-1 0,0 1 0,0-13 0,-1 16 0,0-1 0,0 0 0,-1 0 0,1 0 0,-1 0 0,0 0 0,-1 1 0,1-1 0,-1 0 0,0 1 0,0-1 0,0 1 0,-1 0 0,1 0 0,-1 0 0,0 0 0,0 0 0,-1 0 0,1 1 0,-1 0 0,1 0 0,-1 0 0,0 0 0,-1 0 0,1 1 0,0-1 0,-1 1 0,-6-2 0,-31-5-1365,-1 4-5461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368"/>
    </inkml:context>
    <inkml:brush xml:id="br0">
      <inkml:brushProperty name="width" value="0.05" units="cm"/>
      <inkml:brushProperty name="height" value="0.05" units="cm"/>
    </inkml:brush>
  </inkml:definitions>
  <inkml:trace contextRef="#ctx0" brushRef="#br0">29 89 24575,'-17'-4'0,"17"4"0,-1 0 0,1 0 0,0-1 0,0 1 0,-1 0 0,1 0 0,0-1 0,0 1 0,0 0 0,0 0 0,-1-1 0,1 1 0,0 0 0,0-1 0,0 1 0,0 0 0,0-1 0,0 1 0,0 0 0,0-1 0,0 1 0,0 0 0,0-1 0,0 1 0,0 0 0,0-1 0,0 0 0,1 0 0,0-1 0,0 0 0,0 1 0,0-1 0,0 1 0,0-1 0,0 1 0,1 0 0,-1-1 0,1 1 0,-1 0 0,1 0 0,3-2 0,11-6 0,1 1 0,1 0 0,-1 1 0,26-5 0,-31 9 0,0 0 0,0 1 0,0 1 0,0 0 0,0 1 0,0 0 0,23 4 0,-31-4 0,0 1 0,0 0 0,-1 0 0,1 1 0,0-1 0,-1 1 0,1 0 0,-1 0 0,1 0 0,-1 0 0,0 0 0,0 1 0,0-1 0,0 1 0,-1 0 0,4 4 0,-5-5 0,0 1 0,1-1 0,-1 1 0,-1-1 0,1 1 0,0 0 0,0-1 0,-1 1 0,0 0 0,1-1 0,-1 1 0,0 0 0,0 0 0,-1-1 0,1 1 0,-1 0 0,1 0 0,-1-1 0,0 1 0,0-1 0,0 1 0,0-1 0,-2 5 0,-6 5 0,1 0 0,-2 0 0,1-1 0,-2 0 0,1-1 0,-1 0 0,-23 16 0,-11 9 0,44-34 0,1 0 0,-1-1 0,0 1 0,1-1 0,-1 1 0,1 0 0,-1 0 0,1-1 0,-1 1 0,1 0 0,0 0 0,-1-1 0,1 1 0,0 0 0,-1 0 0,1 0 0,0 0 0,0 0 0,0-1 0,0 1 0,0 0 0,0 0 0,0 0 0,0 0 0,0 0 0,0 0 0,1-1 0,-1 1 0,0 0 0,1 0 0,-1 0 0,0 0 0,1-1 0,-1 1 0,1 0 0,-1-1 0,1 1 0,-1 0 0,1-1 0,0 1 0,0 0 0,5 4 0,-1 0 0,1-1 0,0 0 0,7 4 0,-3-2 0,21 12 0,-21-13 0,-1 1 0,1 0 0,-1 0 0,0 1 0,-1 0 0,11 11 0,-18-18 0,-1 1 0,1-1 0,-1 1 0,0-1 0,1 1 0,-1-1 0,0 1 0,1 0 0,-1-1 0,0 1 0,0-1 0,1 1 0,-1 0 0,0-1 0,0 1 0,0 0 0,0-1 0,0 1 0,0 0 0,0-1 0,0 1 0,0-1 0,0 1 0,-1 0 0,1-1 0,0 1 0,0 0 0,-1 0 0,0 0 0,0 1 0,0-1 0,-1 0 0,1 0 0,0 0 0,0 0 0,-1 0 0,1-1 0,-1 1 0,1 0 0,-3 0 0,-4 2 0,-1-1 0,0 0 0,-10 1 0,-2 0-136,-1-1-1,0-1 1,1-1-1,-1-1 1,0-1-1,1-1 1,-1 0-1,1-2 0,-30-10 1,34 6-6690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714"/>
    </inkml:context>
    <inkml:brush xml:id="br0">
      <inkml:brushProperty name="width" value="0.05" units="cm"/>
      <inkml:brushProperty name="height" value="0.05" units="cm"/>
    </inkml:brush>
  </inkml:definitions>
  <inkml:trace contextRef="#ctx0" brushRef="#br0">45 66 24575,'3'0'0,"1"0"0,0-1 0,-1 0 0,1 0 0,-1 0 0,1 0 0,-1 0 0,0-1 0,1 1 0,-1-1 0,0 0 0,5-4 0,-20 16 0,4-4 0,1 1 0,-1 0 0,1 0 0,-10 13 0,12-11 0,1-1 0,-1 1 0,1 0 0,1 0 0,0 0 0,0 1 0,1-1 0,0 1 0,1-1 0,0 1 0,0 0 0,1-1 0,2 20 0,-2-24 0,1 1 0,0 0 0,1-1 0,-1 1 0,1-1 0,0 0 0,0 1 0,1-1 0,-1 0 0,1 0 0,0-1 0,1 1 0,-1-1 0,1 1 0,0-1 0,0 0 0,0 0 0,1-1 0,-1 1 0,1-1 0,0 0 0,0 0 0,0-1 0,0 0 0,6 3 0,-6-4 0,1 0 0,-1 0 0,0 0 0,1 0 0,-1-1 0,1 0 0,-1 0 0,0-1 0,1 1 0,-1-1 0,0 0 0,1-1 0,-1 1 0,5-3 0,-2 0 0,0 0 0,-1 0 0,0-1 0,0 1 0,0-2 0,-1 1 0,1-1 0,8-10 0,-9 9 0,0-1 0,0 1 0,-1-1 0,0-1 0,0 1 0,-1-1 0,0 1 0,-1-1 0,0 0 0,0-1 0,-1 1 0,0 0 0,0-1 0,-1 1 0,-1-1 0,0-15 0,-1 19 19,-1 0 0,1 0 0,-1 1 0,0-1 0,-1 1 0,1-1 0,-1 1 0,0 0 0,0 0 0,-1 0 0,1 1 0,-1-1 0,0 1 0,-1 0 0,1 0 0,-1 0 0,-6-4 0,-1 1-263,0 0 0,0 1 0,0 1 0,-1 0 1,0 0-1,-18-3 0,-7 0-6582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1.444"/>
    </inkml:context>
    <inkml:brush xml:id="br0">
      <inkml:brushProperty name="width" value="0.05" units="cm"/>
      <inkml:brushProperty name="height" value="0.05" units="cm"/>
    </inkml:brush>
  </inkml:definitions>
  <inkml:trace contextRef="#ctx0" brushRef="#br0">18 119 24575,'-2'-2'0,"0"-1"0,0 0 0,1 0 0,-1 0 0,1 0 0,-1 0 0,1 0 0,0 0 0,0 0 0,1-1 0,-1 1 0,0 0 0,1-1 0,0 1 0,0 0 0,1-6 0,-1 6 0,0 1 0,0-1 0,1 1 0,-1-1 0,1 1 0,0-1 0,-1 1 0,1 0 0,0-1 0,1 1 0,-1 0 0,0 0 0,1 0 0,-1 0 0,1 0 0,0 0 0,-1 0 0,1 0 0,0 1 0,0-1 0,0 1 0,3-2 0,2 1 0,0-1 0,0 2 0,1-1 0,-1 1 0,1 0 0,-1 1 0,1-1 0,0 2 0,-1-1 0,1 1 0,7 1 0,15 5 0,39 13 0,-56-16 0,49 16 0,0 4 0,88 46 0,-114-49 0,-1 0 0,0 3 0,-2 0 0,-1 3 0,34 35 0,-55-51 0,-1 0 0,-1 1 0,0 0 0,0 1 0,-1 0 0,-1 0 0,0 1 0,-1 0 0,-1 0 0,0 0 0,0 1 0,-2 0 0,0 0 0,-1 0 0,0 0 0,-1 0 0,-1 0 0,0 1 0,-5 29 0,-23 110 0,-35 276 0,56-253 0,27 291 0,-1-212 0,32 256 0,-29-424 0,-16-68 0,0 1 0,-1-1 0,-1 1 0,1 33 0,-5-52 0,-1-1 0,1 0 0,0 0 0,-1 0 0,0 0 0,1 0 0,-1 1 0,0-1 0,0 0 0,0-1 0,-1 1 0,1 0 0,0 0 0,-1 0 0,1-1 0,-1 1 0,1-1 0,-1 1 0,0-1 0,0 0 0,1 1 0,-1-1 0,0 0 0,0 0 0,0 0 0,-5 1 0,-5 1 0,-1 1 0,0-1 0,-20 1 0,14-1 0,-327 28-1365,259-28-5461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2.714"/>
    </inkml:context>
    <inkml:brush xml:id="br0">
      <inkml:brushProperty name="width" value="0.05" units="cm"/>
      <inkml:brushProperty name="height" value="0.05" units="cm"/>
    </inkml:brush>
  </inkml:definitions>
  <inkml:trace contextRef="#ctx0" brushRef="#br0">1501 169 24575,'15'-1'0,"1"-1"0,-1 0 0,1-1 0,-1-1 0,0 0 0,-1-1 0,1 0 0,-1-1 0,26-15 0,-37 18 0,1 1 0,-1-1 0,1 0 0,-1 0 0,0 0 0,0-1 0,0 1 0,-1-1 0,1 0 0,-1 1 0,3-7 0,-5 9 0,1-1 0,-1 1 0,1-1 0,-1 0 0,1 1 0,-1-1 0,0 0 0,0 1 0,0-1 0,0 0 0,0 1 0,0-1 0,-1 0 0,1 1 0,0-1 0,-1 0 0,1 1 0,-1-1 0,0 1 0,1-1 0,-1 1 0,0-1 0,0 1 0,0-1 0,0 1 0,0 0 0,0 0 0,-1 0 0,1-1 0,0 1 0,-1 0 0,-2-1 0,-1-1 0,-1 0 0,0 0 0,0 1 0,0 0 0,-1 0 0,1 0 0,0 1 0,-13-1 0,-55 2 0,74 0 0,-59 4-95,0 4 0,1 2-1,0 2 1,-89 32 0,54-9-144,-172 93 1,175-76 238,2 4 0,2 4 0,-79 72 0,122-94 0,2 3 0,2 1 0,1 2 0,3 1 0,1 2 0,3 1 0,-27 56 0,46-78 1,0 1 0,3 1 0,0 0 0,1 0 0,2 1 0,1-1 0,-1 31 0,5-39-25,1 0-1,1 0 1,1 1-1,1-1 1,0 0-1,2-1 1,0 1-1,1-1 1,1 0-1,19 36 1,-11-31-1,1-1-1,1 0 1,2-1 0,0-1-1,1-1 1,1 0 0,1-2-1,0 0 1,1-2 0,1 0 0,40 18-1,-13-10-141,2-3-1,0-1 1,2-3-1,103 18 1,-69-23 37,0-3 0,0-4 0,1-5 0,-1-3 0,0-4 0,0-4 0,-1-3 0,0-5 0,-2-3 0,0-4 0,143-65 1,-182 67 116,-2-1 1,-1-2 0,0-2 0,-3-1 0,0-3 0,-2-1 0,-2-2 0,35-44-1,-50 53 6,-2 0-1,-1-2 0,-2 0 0,0-1 0,-2-1 1,-1-1-1,-2 0 0,-1 0 0,-2-1 1,-1 0-1,-1-1 0,-2 0 0,1-40 0,-6 43 13,-1 0 0,-2 0 0,-1 1 0,-1-1 0,-2 1 0,-1 0 0,-1 1 0,-1 0-1,-2 0 1,-1 1 0,-1 1 0,-26-39 0,18 37-34,-1 0 0,-1 2 0,-1 1 0,-2 0 0,0 2 0,-2 2 0,0 0 0,-1 2 0,-2 1 0,-45-20 0,22 16-213,-1 3 0,-1 2 0,0 3 0,-81-12 0,22 14-1,-141 0 1,1 17-1866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1.990"/>
    </inkml:context>
    <inkml:brush xml:id="br0">
      <inkml:brushProperty name="width" value="0.05" units="cm"/>
      <inkml:brushProperty name="height" value="0.05" units="cm"/>
    </inkml:brush>
  </inkml:definitions>
  <inkml:trace contextRef="#ctx0" brushRef="#br0">262 290 24575,'1'0'0,"-1"0"0,0-1 0,0 1 0,0 0 0,1 0 0,-1 0 0,0 0 0,0 0 0,1-1 0,-1 1 0,0 0 0,0 0 0,0 0 0,0-1 0,1 1 0,-1 0 0,0 0 0,0-1 0,0 1 0,0 0 0,0 0 0,0-1 0,0 1 0,0 0 0,0 0 0,0-1 0,0 1 0,0 0 0,0-1 0,0 1 0,0 0 0,0 0 0,0-1 0,0 1 0,0 0 0,0 0 0,0-1 0,0 1 0,0 0 0,-1 0 0,1-1 0,0 1 0,0 0 0,0 0 0,0 0 0,-1-1 0,1 1 0,0 0 0,-9-13 0,6 11 0,0 0 0,0 0 0,0 1 0,-1-1 0,1 1 0,0 0 0,0 0 0,-1 1 0,1-1 0,-1 0 0,1 1 0,-1 0 0,1 0 0,0 0 0,-1 0 0,1 1 0,-1-1 0,1 1 0,0 0 0,-1 0 0,1 0 0,0 0 0,0 1 0,-5 2 0,0 1 0,-1 0 0,1 1 0,0 0 0,1 0 0,-1 0 0,1 1 0,-9 12 0,4-2 0,1 0 0,0 1 0,2 1 0,0-1 0,1 2 0,1-1 0,0 1 0,2 0 0,0 0 0,-3 40 0,3 14 0,9 126 0,-3-178 0,33 340 0,-14-192 0,-3 178 0,-17-343 0,0 0 0,0 0 0,0-1 0,0 1 0,1 0 0,-1-1 0,2 6 0,-1-10 0,-1 1 0,0 0 0,1 0 0,-1-1 0,1 1 0,-1 0 0,1-1 0,-1 1 0,1-1 0,-1 1 0,1 0 0,-1-1 0,1 1 0,0-1 0,-1 0 0,1 1 0,0-1 0,0 0 0,-1 1 0,1-1 0,0 0 0,0 0 0,-1 1 0,1-1 0,0 0 0,0 0 0,0 0 0,-1 0 0,1 0 0,0 0 0,0 0 0,0 0 0,-1-1 0,1 1 0,0 0 0,0 0 0,0-1 0,-1 1 0,1 0 0,0-1 0,1 0 0,62-30 0,29-12 0,-40 26 0,1 2 0,60-8 0,114-6 0,-147 20 0,1410-72-831,-1479 81 881,18 2 408,-29-2-446,0 0 0,0 1 0,-1-1 0,1 0 0,0 1 0,0-1 0,0 1 0,-1-1 0,1 1 0,0-1 0,-1 1 0,1 0 0,0-1 0,-1 1 0,1 0 0,-1 0 0,1-1 0,-1 1 0,1 0-1,-1 0 1,0 0 0,1-1 0,-1 1 0,0 0 0,0 0 0,1 1 0,-1-2-12,1 1 0,-1-1 0,0 0 0,1 0 0,-1 0 0,1 0 0,-1 1 0,1-1 0,-1 0 0,1 0 0,-1 0 0,1 0 0,-1 0 0,1 0 0,-1 0 0,1 0 0,-1 0 0,0-1 0,1 1 0,-1 0 0,1 0 0,-1 0 0,1 0 0,-1-1 0,1 1 0,-1 0 0,0 0 0,1-1 0,-1 1 0,1-1 0,16-9 0,80-48 0,-64 40 0,0-1 0,41-33 0,-49 29 0,-1 0 0,-2-1 0,0-2 0,-2 0 0,30-50 0,67-157 0,-46 84 0,-47 104 0,1 1 0,2 2 0,2 0 0,2 2 0,1 1 0,2 1 0,2 2 0,1 2 0,43-30 0,-48 42 0,-11 8 0,-1 0 0,25-24 0,-40 34 0,-1-1 0,1 0 0,-1 0 0,0-1 0,-1 1 0,1-1 0,-1 1 0,0-1 0,0 0 0,-1 0 0,0-1 0,0 1 0,2-12 0,0-26 0,-4 30 0,1 0 0,1 0 0,0 1 0,1-1 0,0 1 0,10-24 0,-12 35 0,0 0 0,0 0 0,0 0 0,0 0 0,-1 0 0,1-1 0,-1 1 0,1 0 0,-1 0 0,0-1 0,1 1 0,-1 0 0,-1-1 0,1 1 0,-1-3 0,1 3 0,-1 1 0,0-1 0,-1 1 0,1-1 0,0 1 0,0 0 0,-1 0 0,1-1 0,0 1 0,-1 0 0,1 0 0,-1 0 0,0 0 0,1 1 0,-1-1 0,0 0 0,0 1 0,1-1 0,-1 1 0,-2-1 0,-15-3-1365,0 2-5461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347"/>
    </inkml:context>
    <inkml:brush xml:id="br0">
      <inkml:brushProperty name="width" value="0.05" units="cm"/>
      <inkml:brushProperty name="height" value="0.05" units="cm"/>
    </inkml:brush>
  </inkml:definitions>
  <inkml:trace contextRef="#ctx0" brushRef="#br0">72 191 24575,'-29'6'0,"25"-5"0,-1 0 0,1 0 0,0 0 0,-1 0 0,1 1 0,0 0 0,-6 3 0,10-5 0,-1 0 0,1 0 0,0 0 0,0 0 0,0 0 0,0 0 0,0 0 0,0 0 0,0 0 0,-1 0 0,1 1 0,0-1 0,0 0 0,0 0 0,0 0 0,0 0 0,0 0 0,0 0 0,0 0 0,0 0 0,0 1 0,0-1 0,0 0 0,0 0 0,0 0 0,0 0 0,0 0 0,0 0 0,0 1 0,0-1 0,0 0 0,0 0 0,0 0 0,0 0 0,0 0 0,0 0 0,0 1 0,0-1 0,0 0 0,0 0 0,0 0 0,0 0 0,0 0 0,0 0 0,0 0 0,1 1 0,-1-1 0,0 0 0,0 0 0,0 0 0,0 0 0,0 0 0,0 0 0,0 0 0,0 0 0,1 0 0,-1 0 0,0 0 0,0 0 0,0 0 0,0 0 0,0 0 0,0 0 0,1 0 0,-1 0 0,6 2 0,1 0 0,-1-1 0,1 0 0,0 0 0,-1-1 0,13 0 0,3 0 0,759-8-2647,-557 2 1910,-177 5 640,938-31-2178,-5-45 197,-958 75 2064,338-56 1003,-307 42 216,-52 16-1167,0 0 0,-1 0 0,1 0 0,0-1 0,0 1 0,0 0 0,-1 0 0,1-1 0,0 1-1,-1 0 1,1-1 0,0 1 0,-1-1 0,1 1 0,0-1 0,-1 1 0,1-1 0,-1 0 0,1 1 0,-1-1 0,1 0 0,-1 1 0,1-2 0,-2 1 7,1 0 0,-1 1 0,0-1 1,0 1-1,0-1 0,1 1 0,-1-1 0,0 1 0,0-1 0,0 1 1,0 0-1,0 0 0,0-1 0,0 1 0,0 0 0,-1 0 0,-29-4-4260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904"/>
    </inkml:context>
    <inkml:brush xml:id="br0">
      <inkml:brushProperty name="width" value="0.05" units="cm"/>
      <inkml:brushProperty name="height" value="0.05" units="cm"/>
    </inkml:brush>
  </inkml:definitions>
  <inkml:trace contextRef="#ctx0" brushRef="#br0">499 152 24575,'1'-3'0,"-1"1"0,0-1 0,1 1 0,-1 0 0,1-1 0,0 1 0,0 0 0,0-1 0,0 1 0,0 0 0,1 0 0,2-4 0,24-24 0,-7 9 0,-17 17 0,-1 0 0,0 0 0,0 0 0,-1-1 0,1 1 0,3-9 0,-6 12 0,0 1 0,0-1 0,0 0 0,0 0 0,1 0 0,-1 0 0,0 1 0,0-1 0,-1 0 0,1 0 0,0 0 0,0 0 0,0 1 0,0-1 0,-1 0 0,1 0 0,0 0 0,-1 1 0,0-2 0,0 1 0,0 0 0,0 0 0,0 0 0,0 0 0,-1 0 0,1 1 0,0-1 0,0 0 0,-1 1 0,1-1 0,-1 1 0,1-1 0,0 1 0,-1 0 0,-1-1 0,-16 1 0,1 0 0,-1 1 0,1 0 0,-1 2 0,1 0 0,-27 9 0,13-4 0,22-6 0,-142 37 0,126-31 0,-1 2 0,1 1 0,-36 20 0,57-28 0,0 0 0,0 0 0,1 0 0,0 1 0,0 0 0,0-1 0,0 1 0,0 1 0,1-1 0,-4 7 0,5-9 0,1 0 0,0 1 0,1-1 0,-1 1 0,0-1 0,1 1 0,-1-1 0,1 1 0,0 0 0,0-1 0,0 1 0,0-1 0,1 1 0,-1-1 0,1 1 0,-1 0 0,1-1 0,0 0 0,0 1 0,0-1 0,0 1 0,0-1 0,3 4 0,2 2 0,0-1 0,1 1 0,0-1 0,1 0 0,-1 0 0,1-1 0,0 0 0,1-1 0,14 8 0,13 4 0,42 13 0,-41-16 0,40 13 0,-44-17 0,0 2 0,0 2 0,45 25 0,-75-37 0,-1-1 0,0 1 0,0-1 0,0 1 0,0 0 0,0 0 0,0 0 0,-1 0 0,1 0 0,-1 0 0,3 4 0,-4-5 0,1 1 0,-1-1 0,0 0 0,0 0 0,0 1 0,1-1 0,-1 0 0,-1 0 0,1 1 0,0-1 0,0 0 0,0 0 0,-1 0 0,1 1 0,0-1 0,-1 0 0,1 0 0,-1 0 0,1 0 0,-1 0 0,0 0 0,0 0 0,1 0 0,-1 0 0,0 0 0,-2 1 0,-5 6 0,-1-1 0,-1-1 0,1 1 0,-1-2 0,0 1 0,-22 7 0,-70 20 0,95-31 0,-145 32 342,130-31-627,1-1 1,0-1-1,0 0 1,-1-2-1,-26-4 1,18-2-6542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291"/>
    </inkml:context>
    <inkml:brush xml:id="br0">
      <inkml:brushProperty name="width" value="0.05" units="cm"/>
      <inkml:brushProperty name="height" value="0.05" units="cm"/>
    </inkml:brush>
  </inkml:definitions>
  <inkml:trace contextRef="#ctx0" brushRef="#br0">75 143 24575,'4'-2'0,"44"-18"0,-46 19 0,1 0 0,-1 1 0,1-1 0,-1 1 0,0-1 0,1 1 0,-1 0 0,1 0 0,-1 0 0,1 0 0,-1 0 0,1 0 0,-1 1 0,1-1 0,-1 1 0,4 2 0,-5-3 0,-1 0 0,1 1 0,-1-1 0,1 1 0,-1 0 0,0-1 0,1 1 0,-1-1 0,0 1 0,1 0 0,-1-1 0,0 1 0,0-1 0,0 1 0,1 0 0,-1-1 0,0 1 0,0 0 0,0 0 0,0-1 0,0 1 0,0 0 0,-1-1 0,1 1 0,0 0 0,0-1 0,-1 2 0,-8 20 0,6-16 0,-33 80 0,-43 159 0,49-142 0,17-68 0,8-19 0,14-36 0,185-450 0,-188 456 0,1-3 0,0 0 0,2 0 0,0 0 0,0 1 0,2 1 0,12-16 0,-22 30 0,0-1 0,1 1 0,-1-1 0,1 1 0,-1 0 0,1 0 0,0-1 0,-1 1 0,1 0 0,0 0 0,0 1 0,0-1 0,0 0 0,-1 1 0,1-1 0,0 1 0,0-1 0,4 1 0,-5 0 0,1 1 0,-1-1 0,1 0 0,-1 1 0,1 0 0,-1-1 0,0 1 0,1 0 0,-1 0 0,0 0 0,1 0 0,-1 0 0,0 0 0,0 0 0,0 0 0,0 0 0,0 1 0,1 1 0,2 5 0,0 0 0,0 1 0,-1 0 0,0-1 0,0 1 0,1 13 0,5 48 0,-1 125 0,-5-71 0,2-16-1365,-4-71-5461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820"/>
    </inkml:context>
    <inkml:brush xml:id="br0">
      <inkml:brushProperty name="width" value="0.05" units="cm"/>
      <inkml:brushProperty name="height" value="0.05" units="cm"/>
    </inkml:brush>
  </inkml:definitions>
  <inkml:trace contextRef="#ctx0" brushRef="#br0">14 441 24575,'0'-4'0,"-1"0"0,1-1 0,-1 1 0,0 0 0,-3-6 0,3 7 0,0 0 0,0 0 0,0 0 0,0-1 0,1 1 0,-1 0 0,1-4 0,0 5 0,0 1 0,1-1 0,-1 1 0,1-1 0,-1 1 0,1-1 0,0 1 0,-1-1 0,1 1 0,0 0 0,0-1 0,0 1 0,0 0 0,0 0 0,0 0 0,0 0 0,1 0 0,-1 0 0,2-2 0,5-1 0,0-1 0,0 1 0,0 1 0,1-1 0,-1 1 0,1 1 0,9-2 0,66-7 0,-47 7 0,-4 0 0,1 0 0,0-1 0,37-10 0,-69 14 0,1 0 0,-1 0 0,0 0 0,0 0 0,0 0 0,1 0 0,-1-1 0,-1 1 0,1 0 0,0-1 0,0 0 0,0 1 0,-1-1 0,1 0 0,-1 0 0,0 0 0,1 0 0,-1 0 0,0 0 0,0-1 0,0 1 0,0 0 0,-1 0 0,1-1 0,-1 1 0,1-1 0,-1-4 0,3 8 0,1 8 0,3 11 0,10 53 0,-3 2 0,-4 0 0,-3 0 0,-3 0 0,-6 84 0,2-157 0,0 2 0,-1-1 0,1 1 0,0 0 0,-1-1 0,0 1 0,0-1 0,0 1 0,-2 3 0,3-7 0,0 0 0,0 1 0,0-1 0,0 0 0,0 0 0,0 0 0,0 0 0,0 0 0,0 0 0,0 0 0,0 0 0,0 0 0,0 0 0,-1 0 0,1 0 0,0 0 0,0 0 0,0 0 0,0 0 0,0 0 0,0 0 0,0 0 0,0 0 0,0 0 0,-1 0 0,1 0 0,0 0 0,0 0 0,0 0 0,0 0 0,0 0 0,0 0 0,0 0 0,0 0 0,0 0 0,0 0 0,0 0 0,0 0 0,-1 0 0,1 0 0,0-1 0,0 1 0,0 0 0,0 0 0,0 0 0,0 0 0,0 0 0,0 0 0,0 0 0,0 0 0,0 0 0,0 0 0,0 0 0,0-1 0,0 1 0,0 0 0,0 0 0,-4-10 0,-1-11 0,-5-63 0,4-1 0,5-102 0,2 95 0,-2 37 0,0 8 0,2 0 0,10-73 0,-9 114 0,-1 0 0,0 0 0,1 0 0,0 0 0,1 0 0,0 0 0,-1 1 0,5-6 0,-6 9 0,1 1 0,-1-1 0,0 1 0,1-1 0,-1 1 0,1 0 0,-1-1 0,1 1 0,0 0 0,-1 0 0,1 0 0,0 1 0,0-1 0,0 0 0,0 1 0,0-1 0,0 1 0,0-1 0,0 1 0,0 0 0,0 0 0,0 0 0,-1 0 0,1 0 0,0 1 0,0-1 0,0 1 0,3 0 0,3 2 0,-1 0 0,1 1 0,-1 0 0,0 0 0,0 1 0,0 0 0,-1 0 0,1 1 0,-1 0 0,-1 0 0,8 9 0,-1 2 0,0-1 0,-1 1 0,13 31 0,-18-37 0,-2 1 0,0 0 0,0 0 0,-1 0 0,0 1 0,-1-1 0,-1 1 0,0 25 0,-1-31 0,-1 1 0,0-1 0,0 0 0,-1 1 0,0-1 0,-1 0 0,1 0 0,-1 0 0,-1 0 0,1-1 0,-1 1 0,0-1 0,0 0 0,-1 0 0,0 0 0,-9 7 0,2-3-151,-1-1-1,0-1 0,-1 0 0,0-1 1,0 0-1,0-1 0,-1-1 1,-18 4-1,-18 3-6674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715"/>
    </inkml:context>
    <inkml:brush xml:id="br0">
      <inkml:brushProperty name="width" value="0.05" units="cm"/>
      <inkml:brushProperty name="height" value="0.05" units="cm"/>
    </inkml:brush>
  </inkml:definitions>
  <inkml:trace contextRef="#ctx0" brushRef="#br0">1 0 24575,'6'0'0,"4"0"0,8 3 0,2 4 0,1 6 0,0 4 0,-3 5 0,-5 5 0,-5 0 0,-4 1 0,-5 3 0,-3-5-8191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4.567"/>
    </inkml:context>
    <inkml:brush xml:id="br0">
      <inkml:brushProperty name="width" value="0.05" units="cm"/>
      <inkml:brushProperty name="height" value="0.05" units="cm"/>
    </inkml:brush>
  </inkml:definitions>
  <inkml:trace contextRef="#ctx0" brushRef="#br0">1380 252 24575,'19'-19'0,"27"-35"0,-41 46 0,0 1 0,-1 0 0,1-1 0,-1 0 0,-1 0 0,1 0 0,-1-1 0,3-14 0,-6 20 0,1 0 0,-1 0 0,0 0 0,0 0 0,0 0 0,0 0 0,0 1 0,-1-1 0,0 0 0,1 0 0,-1 0 0,0 0 0,0 1 0,0-1 0,-1 0 0,1 1 0,-1-1 0,1 1 0,-4-4 0,2 3 0,-1 0 0,0 0 0,1 1 0,-1-1 0,0 1 0,0 0 0,-1 0 0,1 0 0,0 1 0,-1-1 0,-5 0 0,-6-1 0,0 2 0,0-1 0,0 2 0,0 0 0,0 1 0,-17 3 0,-4 4-39,-1 2 0,2 1 0,-1 1 0,2 2-1,-56 31 1,16-1-179,-96 75 0,86-52 162,2 4 0,-115 130 0,138-131 64,3 3 0,4 2 1,-62 115-1,96-153-8,1 1 0,2 1 0,1 0 0,3 1 0,-15 79 0,24-96 0,1-1 0,1 1 0,1 0 0,0-1 0,2 1 0,1-1 0,1 1 0,1-1 0,0 0 0,2-1 0,1 0 0,15 32 0,-7-27 6,1 0 0,0-2 1,2 0-1,1-1 0,0-1 0,2-1 0,1-1 0,0-1 0,1-1 0,43 24 1,-13-13-75,1-2 1,0-3 0,2-3-1,79 20 1,-36-19-391,1-4-1,0-4 1,2-5-1,-1-4 1,201-17 0,-178-3 297,0-6 0,-1-5 0,-1-5 0,169-69 0,-199 62 180,-2-5 0,-2-3 0,125-88 0,-162 96-180,-2-2 0,-3-1 0,-1-3 0,-1-2 0,-3-2 0,59-87 0,-82 105 127,-1-2 0,-1 0 1,-2-1-1,-2-1 0,-1 0 0,13-58 0,-21 67 42,0 0-1,-2 0 0,0 0 0,-2 0 0,-1 0 0,-1 0 1,-1 0-1,-1 1 0,-2-1 0,-11-33 0,7 32-5,-1 1 1,-1 0-1,-1 1 0,-2 1 0,0 0 0,-1 1 1,-23-24-1,11 18 6,0 1 0,-2 2-1,0 1 1,-53-30 0,16 18 3,-2 2 1,-1 4-1,-1 3 0,-126-30 1,79 31 35,0 5 1,-1 5 0,-1 6 0,0 4-1,-158 14 1,219-2 319,-109 26 0,89-9-3853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129"/>
    </inkml:context>
    <inkml:brush xml:id="br0">
      <inkml:brushProperty name="width" value="0.05" units="cm"/>
      <inkml:brushProperty name="height" value="0.05" units="cm"/>
    </inkml:brush>
  </inkml:definitions>
  <inkml:trace contextRef="#ctx0" brushRef="#br0">298 234 24575,'1'-54'0,"-2"-65"0,1 117 0,0-1 0,0 1 0,0 0 0,-1-1 0,1 1 0,-1-1 0,1 1 0,-1-1 0,0 1 0,0 0 0,0 0 0,0-1 0,0 1 0,0 0 0,-1 0 0,1 0 0,-1 0 0,1 0 0,-1 1 0,0-1 0,0 0 0,0 1 0,0-1 0,0 1 0,0 0 0,0-1 0,0 1 0,0 0 0,-1 1 0,1-1 0,-1 0 0,1 1 0,0-1 0,-1 1 0,1-1 0,-1 1 0,1 0 0,-1 0 0,1 1 0,-1-1 0,1 0 0,0 1 0,-5 1 0,-6 1 0,1 1 0,-1 1 0,1 0 0,0 1 0,0 0 0,1 1 0,0 0 0,0 1 0,0 0 0,1 1 0,1 0 0,-1 0 0,-14 20 0,20-23 0,0-1 0,1 1 0,-1 0 0,1 0 0,0 1 0,0-1 0,1 0 0,0 1 0,0 0 0,1-1 0,-1 1 0,1 0 0,1 0 0,-1 0 0,1 0 0,1 0 0,-1-1 0,1 1 0,0 0 0,1 0 0,0-1 0,0 1 0,0 0 0,1-1 0,0 0 0,0 0 0,8 12 0,0-4 0,1 0 0,0-1 0,1 0 0,0-1 0,1 0 0,17 11 0,98 51 0,-27-17 0,-96-53 0,31 22 0,-35-25 0,0 1 0,0 0 0,0 0 0,0 0 0,0 0 0,-1 0 0,1 1 0,-1-1 0,1 0 0,-1 1 0,0-1 0,0 1 0,1 2 0,-2-4 0,0 1 0,0-1 0,0 0 0,0 0 0,0 0 0,-1 0 0,1 0 0,0 0 0,-1 1 0,1-1 0,-1 0 0,1 0 0,-1 0 0,1 0 0,-1 0 0,0 0 0,1 0 0,-1-1 0,0 1 0,0 0 0,0 0 0,0-1 0,0 1 0,0 0 0,0-1 0,0 1 0,0-1 0,-1 1 0,-34 12 0,13-8 0,0-1 0,-1-1 0,1-2 0,-48-1 0,54-1 0,-1-1 0,1-1 0,0-1 0,0 0 0,0-1 0,1-1 0,-23-10 0,34 13 29,-1 0-1,1 0 1,0-1-1,0 0 0,0 0 1,0 0-1,1-1 1,0 1-1,0-1 1,0 0-1,-5-8 1,7 8-143,0 1 0,0 0 0,0-1 0,1 0 1,0 1-1,0-1 0,0 0 0,1 0 1,-1 0-1,1 0 0,0 1 0,0-1 1,1 0-1,2-9 0,8-24-6712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456"/>
    </inkml:context>
    <inkml:brush xml:id="br0">
      <inkml:brushProperty name="width" value="0.05" units="cm"/>
      <inkml:brushProperty name="height" value="0.05" units="cm"/>
    </inkml:brush>
  </inkml:definitions>
  <inkml:trace contextRef="#ctx0" brushRef="#br0">0 3 24575,'38'-1'0,"-20"0"0,0 1 0,0 0 0,24 5 0,-42-5 0,0 0 0,1 0 0,-1 0 0,0 0 0,1 0 0,-1 0 0,0 0 0,1 0 0,-1 0 0,0 1 0,1-1 0,-1 0 0,0 0 0,1 0 0,-1 0 0,0 1 0,0-1 0,1 0 0,-1 0 0,0 1 0,0-1 0,1 0 0,-1 0 0,0 1 0,0-1 0,0 0 0,0 1 0,0-1 0,1 0 0,-1 1 0,0-1 0,0 0 0,0 1 0,0-1 0,0 0 0,0 1 0,0-1 0,0 0 0,0 1 0,0-1 0,0 0 0,0 1 0,0-1 0,-1 0 0,1 1 0,0-1 0,0 0 0,0 1 0,0-1 0,-1 0 0,1 0 0,0 1 0,0-1 0,0 0 0,-1 0 0,1 1 0,0-1 0,0 0 0,-1 0 0,1 0 0,0 1 0,-1-1 0,1 0 0,-28 22 0,14-11 0,10-7 0,0 0 0,1 0 0,-1 0 0,1 0 0,0 1 0,1 0 0,-1 0 0,1-1 0,0 1 0,0 1 0,0-1 0,1 0 0,-1 0 0,1 1 0,0 8 0,1-6 0,0-1 0,1 1 0,0-1 0,0 0 0,1 1 0,-1-1 0,2 0 0,-1 0 0,1 0 0,7 12 0,-7-12 0,1-1 0,1 1 0,-1-1 0,1 0 0,0 0 0,1-1 0,-1 1 0,1-1 0,0 0 0,1-1 0,-1 1 0,1-1 0,0 0 0,0-1 0,0 0 0,0 0 0,0-1 0,1 1 0,-1-2 0,1 1 0,0-1 0,15 1 0,-14-4 0,0 1 0,0-1 0,0-1 0,-1 1 0,1-2 0,-1 1 0,1-1 0,-1 0 0,0-1 0,-1 0 0,1 0 0,-1-1 0,0 0 0,0 0 0,-1 0 0,0-1 0,0 0 0,0 0 0,-1-1 0,0 0 0,0 0 0,-1 0 0,0 0 0,-1-1 0,0 1 0,0-1 0,-1 0 0,0 0 0,0 0 0,-1 0 0,0 0 0,-1-12 0,0 17 0,-1 0 0,1 0 0,-1 0 0,0 0 0,0 0 0,0 0 0,-1 0 0,0 1 0,1-1 0,-1 0 0,0 1 0,-1-1 0,1 1 0,-1 0 0,1 0 0,-1 0 0,0 0 0,0 0 0,0 1 0,0-1 0,-1 1 0,1 0 0,-1 0 0,1 0 0,-1 1 0,0-1 0,0 1 0,0 0 0,0 0 0,0 0 0,0 0 0,-4 0 0,2 1 0,0-1 0,-1 1 0,1 0 0,0 0 0,-1 1 0,1 0 0,0 0 0,0 1 0,0-1 0,0 1 0,0 0 0,0 1 0,0 0 0,1 0 0,-1 0 0,1 0 0,0 1 0,0 0 0,0 0 0,-5 6 0,9-9-32,1 0 1,-1-1-1,0 1 0,0 0 0,1 0 1,-1 0-1,0 0 0,1 0 0,-1 0 1,1 0-1,0 0 0,-1 1 0,1-1 1,0 0-1,-1 0 0,1 0 0,0 0 1,0 0-1,0 1 0,0-1 0,0 0 1,0 0-1,1 0 0,-1 0 0,0 0 1,0 1-1,1-1 0,-1 0 0,1 0 1,-1 0-1,1 0 0,-1 0 0,1 0 1,0 0-1,0 0 0,-1 0 0,1-1 1,0 1-1,0 0 0,0 0 0,0-1 1,1 2-1,15 6-6794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797"/>
    </inkml:context>
    <inkml:brush xml:id="br0">
      <inkml:brushProperty name="width" value="0.05" units="cm"/>
      <inkml:brushProperty name="height" value="0.05" units="cm"/>
    </inkml:brush>
  </inkml:definitions>
  <inkml:trace contextRef="#ctx0" brushRef="#br0">121 275 24575,'0'-7'0,"0"-35"0,-6-45 0,4 74 0,0 1 0,-1 0 0,0 0 0,-1 0 0,0 0 0,-1 0 0,0 1 0,-8-12 0,13 22 0,-1 0 0,0 0 0,1-1 0,-1 1 0,0 0 0,1 0 0,-1 0 0,0 0 0,0 0 0,0 0 0,0 0 0,0 0 0,0 1 0,0-1 0,0 0 0,-1 1 0,1-1 0,0 0 0,0 1 0,-1 0 0,1-1 0,0 1 0,-1 0 0,-1-1 0,2 2 0,0-1 0,0 1 0,-1 0 0,1-1 0,0 1 0,0 0 0,0 0 0,0 0 0,0 0 0,0 0 0,0 0 0,0 0 0,0 0 0,0 0 0,1 1 0,-1-1 0,0 0 0,0 3 0,-3 7 0,0 0 0,1 1 0,0 0 0,-2 13 0,1 22 0,1 0 0,3 1 0,7 61 0,30 142 0,-35-237 0,25 121 0,15 111 0,-42-246 0,1 36 342,-5-20-686,4-16 308,0 0 0,0 0 1,0 1-1,-1-1 0,1 0 0,0 0 0,0 1 0,0-1 0,-1 0 0,1 0 1,0 0-1,0 1 0,-1-1 0,1 0 0,0 0 0,-1 0 0,1 0 0,0 0 1,0 0-1,-1 0 0,1 1 0,0-1 0,-1 0 0,1 0 0,0 0 0,-1 0 1,1 0-1,0 0 0,0 0 0,-1-1 0,1 1 0,0 0 0,-1 0 0,1 0 1,0 0-1,0 0 0,-1-1 0,-10-6-6790</inkml:trace>
  <inkml:trace contextRef="#ctx0" brushRef="#br0" timeOffset="1">1 701 24575,'0'-9'0,"0"-11"0,0-8 0,0-6 0,3 1 0,4 3 0,3 6 0,4 5 0,4 5 0,6 3 0,3 2 0,8 1 0,-4 1-8191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153"/>
    </inkml:context>
    <inkml:brush xml:id="br0">
      <inkml:brushProperty name="width" value="0.05" units="cm"/>
      <inkml:brushProperty name="height" value="0.05" units="cm"/>
    </inkml:brush>
  </inkml:definitions>
  <inkml:trace contextRef="#ctx0" brushRef="#br0">1 73 24575,'4'-6'0,"1"1"0,-1-1 0,0 1 0,2-8 0,-5 12 0,0 0 0,0 0 0,-1 0 0,1 0 0,-1 0 0,1 0 0,-1 0 0,1 0 0,-1 0 0,0-1 0,1 1 0,-1 0 0,0 0 0,0-1 0,0 1 0,0 0 0,0 0 0,0-1 0,0 1 0,-1 0 0,1 0 0,0 0 0,-1 0 0,1-1 0,-1 1 0,1 0 0,-1 0 0,0 0 0,0-1 0,1 1 0,-1 1 0,1 0 0,0 0 0,0 0 0,-1 0 0,1-1 0,0 1 0,0 0 0,-1 0 0,1 0 0,0 0 0,0 0 0,-1 0 0,1 0 0,0 0 0,0 0 0,-1 0 0,1 0 0,0 0 0,0 0 0,-1 0 0,1 0 0,0 0 0,0 0 0,-1 0 0,1 0 0,0 1 0,0-1 0,-1 0 0,1 0 0,0 0 0,0 0 0,0 0 0,-1 1 0,1-1 0,0 0 0,-7 13 0,2 15 0,3 2 48,2 1 0,2 0-1,0 0 1,10 44 0,3 33-1652,-13-85-5222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490"/>
    </inkml:context>
    <inkml:brush xml:id="br0">
      <inkml:brushProperty name="width" value="0.05" units="cm"/>
      <inkml:brushProperty name="height" value="0.05" units="cm"/>
    </inkml:brush>
  </inkml:definitions>
  <inkml:trace contextRef="#ctx0" brushRef="#br0">3 64 24575,'-3'0'0,"5"0"0,5 0 0,4 0 0,6 0 0,9-3 0,6-1 0,6 0 0,5-2 0,1 0 0,2-2 0,-1 1 0,-5 1 0,-4-1 0,-5 0 0,-8 2-8191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7"/>
    </inkml:context>
    <inkml:brush xml:id="br0">
      <inkml:brushProperty name="width" value="0.05" units="cm"/>
      <inkml:brushProperty name="height" value="0.05" units="cm"/>
    </inkml:brush>
  </inkml:definitions>
  <inkml:trace contextRef="#ctx0" brushRef="#br0">30 195 24575,'-1'0'0,"-1"-1"0,1 1 0,0 0 0,-1 0 0,1 0 0,0-1 0,0 1 0,-1-1 0,1 1 0,0-1 0,0 1 0,0-1 0,0 0 0,0 0 0,0 1 0,0-1 0,0 0 0,0 0 0,0 0 0,0 0 0,0 0 0,1 0 0,-1 0 0,0-1 0,0 0 0,1 1 0,0 0 0,-1 1 0,1-1 0,0 0 0,0 0 0,0 0 0,0 0 0,0 0 0,0 1 0,0-1 0,0 0 0,1 0 0,-1 0 0,0 0 0,0 1 0,1-1 0,-1 0 0,0 0 0,1 1 0,-1-1 0,1 0 0,-1 0 0,1 1 0,-1-1 0,1 1 0,0-1 0,-1 0 0,1 1 0,0-1 0,-1 1 0,1-1 0,0 1 0,0 0 0,-1-1 0,1 1 0,0 0 0,0 0 0,0-1 0,1 1 0,19-4 0,0 0 0,1 2 0,30-1 0,-12 1 0,209-8 0,269-26 0,-507 34 0,-2 2 0,1-1 0,-1-1 0,1 0 0,-1 0 0,0-1 0,0 0 0,0 0 0,0-1 0,12-7 0,-20 10-30,0 1 0,0-1-1,-1 0 1,1 0 0,0 1-1,0-1 1,0 0 0,-1 0-1,1 0 1,0 0 0,-1 0-1,1 0 1,-1 0 0,1 0-1,-1 0 1,0 0-1,1 0 1,-1 0 0,0 0-1,0 0 1,0 0 0,0-1-1,0 1 1,0 0 0,0 0-1,0 0 1,0 0 0,0 0-1,0 0 1,-1 0 0,1-1-1,-1 1 1,1 0 0,-1 0-1,1 0 1,-1 0 0,1 1-1,-1-1 1,0 0 0,1 0-1,-1 0 1,0 0 0,0 1-1,-1-2 1,-13-9-6796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8.815"/>
    </inkml:context>
    <inkml:brush xml:id="br0">
      <inkml:brushProperty name="width" value="0.05" units="cm"/>
      <inkml:brushProperty name="height" value="0.05" units="cm"/>
    </inkml:brush>
  </inkml:definitions>
  <inkml:trace contextRef="#ctx0" brushRef="#br0">72 1 24575,'-7'0'0,"0"0"0,-1 1 0,1 0 0,0 0 0,-12 4 0,18-5 0,0 0 0,0 1 0,0-1 0,0 1 0,0-1 0,0 1 0,0-1 0,1 1 0,-1 0 0,0 0 0,0-1 0,0 1 0,1 0 0,-1 0 0,0 0 0,1 0 0,-1 0 0,0 1 0,1 0 0,0-1 0,0 0 0,0 1 0,0-1 0,0 0 0,0 1 0,0-1 0,1 0 0,-1 1 0,1-1 0,-1 0 0,1 0 0,-1 1 0,1-1 0,0 0 0,-1 0 0,1 0 0,0 0 0,0 0 0,1 1 0,12 12 0,0-2 0,1 1 0,0-2 0,1 0 0,1-1 0,20 10 0,-7-3 0,164 82 0,-100-53 0,-88-43 0,0 0 0,-1 0 0,0 1 0,0-1 0,0 1 0,8 8 0,-12-11 0,0 0 0,0 1 0,0-1 0,0 1 0,0-1 0,0 1 0,0-1 0,-1 1 0,1-1 0,-1 1 0,1 0 0,-1 0 0,0-1 0,1 1 0,-1 0 0,0 0 0,0-1 0,0 1 0,0 0 0,-1 0 0,1-1 0,0 1 0,-1 0 0,1-1 0,-1 1 0,0 0 0,1-1 0,-3 3 0,-3 7 0,-2-1 0,1 0 0,-1 0 0,-1-1 0,0 0 0,-14 12 0,-68 43 0,71-50 0,-92 54-1365,84-54-5461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207"/>
    </inkml:context>
    <inkml:brush xml:id="br0">
      <inkml:brushProperty name="width" value="0.05" units="cm"/>
      <inkml:brushProperty name="height" value="0.05" units="cm"/>
    </inkml:brush>
  </inkml:definitions>
  <inkml:trace contextRef="#ctx0" brushRef="#br0">37 1 24575,'-3'3'0,"-7"0"0,-4 4 0,6 0 0,7-1 0,9-2 0,10-1 0,10-4 0,9-2 0,7-4 0,7 0 0,-4 1-8191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533"/>
    </inkml:context>
    <inkml:brush xml:id="br0">
      <inkml:brushProperty name="width" value="0.05" units="cm"/>
      <inkml:brushProperty name="height" value="0.05" units="cm"/>
    </inkml:brush>
  </inkml:definitions>
  <inkml:trace contextRef="#ctx0" brushRef="#br0">0 29 24575,'0'3'0,"3"1"0,4-3 0,3-5 0,4-4 0,4-4 0,0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2.726"/>
    </inkml:context>
    <inkml:brush xml:id="br0">
      <inkml:brushProperty name="width" value="0.05" units="cm"/>
      <inkml:brushProperty name="height" value="0.05" units="cm"/>
    </inkml:brush>
  </inkml:definitions>
  <inkml:trace contextRef="#ctx0" brushRef="#br0">1 250 24575,'1'0'0,"-1"1"0,1-1 0,0 0 0,-1 1 0,1-1 0,0 1 0,-1-1 0,1 1 0,-1-1 0,1 1 0,-1-1 0,1 1 0,-1-1 0,1 1 0,-1 0 0,0-1 0,1 1 0,-1 0 0,0-1 0,1 1 0,-1 0 0,0 0 0,0-1 0,0 1 0,0 0 0,0 1 0,3 26 0,-2-25 0,3 225 0,4 37 0,-7-243 0,0-13 0,-1-1 0,2 1 0,-1 0 0,3 9 0,2-9 0,-2-16 0,0-18 0,-4-252 0,-3 186 0,3 0 0,14-99 0,-11 171 0,0 0 0,1 0 0,11-29 0,-13 43 0,0 0 0,1 1 0,-1-1 0,1 0 0,0 1 0,0-1 0,0 1 0,1 0 0,-1 0 0,1 0 0,0 1 0,0-1 0,1 1 0,-1 0 0,1 0 0,-1 0 0,11-3 0,0 2 0,0 0 0,0 2 0,0 0 0,1 0 0,-1 1 0,1 1 0,-1 1 0,19 3 0,-7 0 0,-1 1 0,0 1 0,48 19 0,-62-20 0,0 1 0,-1-1 0,0 2 0,0 0 0,-1 0 0,1 1 0,11 11 0,-19-16 0,0 0 0,-1 0 0,0-1 0,1 2 0,-1-1 0,0 0 0,0 0 0,-1 1 0,1-1 0,-1 1 0,0-1 0,1 1 0,-2 0 0,1-1 0,0 1 0,-1 0 0,0 0 0,1 0 0,-2-1 0,1 1 0,0 0 0,-1 0 0,0 0 0,1-1 0,-1 1 0,-1 0 0,1-1 0,-4 7 0,-1 1 0,-2-1 0,1 0 0,-1 0 0,-1 0 0,1-1 0,-2 0 0,1-1 0,-15 10 0,-89 51 0,61-42 0,-101 37 0,153-64 0,0 0 0,0 0 0,0 0 0,0 0 0,1 0 0,-1 1 0,0-1 0,0 0 0,0 0 0,0 0 0,0 0 0,0 0 0,0 0 0,0 0 0,0 0 0,0 0 0,0 0 0,0 0 0,0 0 0,0 0 0,0 0 0,0 0 0,0 0 0,0 0 0,0 0 0,0 0 0,0 1 0,0-1 0,0 0 0,0 0 0,0 0 0,0 0 0,0 0 0,0 0 0,0 0 0,0 0 0,0 0 0,0 0 0,0 0 0,0 0 0,0 0 0,0 0 0,14 2 0,31-2 0,-27 0 0,10 0 0,0 1 0,0 2 0,0 1 0,-1 1 0,1 2 0,-1 0 0,0 2 0,-1 1 0,0 1 0,42 25 0,-61-32 0,0 1 0,-1 0 0,0 1 0,0-1 0,0 1 0,-1 0 0,0 1 0,0-1 0,0 1 0,-1 0 0,0 0 0,0 1 0,4 12 0,-7-15 0,0 0 0,0 0 0,0 1 0,0-1 0,-1 0 0,0 1 0,0-1 0,-1 0 0,1 0 0,-1 1 0,0-1 0,-1 0 0,1 0 0,-1 0 0,0 0 0,0 0 0,-1 0 0,1-1 0,-1 1 0,0-1 0,-7 8 0,3-5 0,0-1 0,-1 1 0,0-2 0,0 1 0,0-1 0,0 0 0,-1-1 0,0 0 0,0 0 0,0-1 0,-1 0 0,1-1 0,-1 0 0,1 0 0,-15 0 0,11-2 0,1 1 0,-1-1 0,1-1 0,-1 0 0,1-1 0,0 0 0,-1-1 0,1 0 0,0-1 0,1-1 0,-20-9 0,27 12-34,0-1 0,0 1 0,0-1 0,1 0 0,-1 0-1,0-1 1,1 1 0,0-1 0,0 0 0,0 0 0,1 0 0,-1 0 0,1 0-1,0 0 1,0-1 0,0 1 0,0-1 0,1 1 0,0-1 0,0 0-1,0 1 1,1-1 0,0 0 0,-1 0 0,2 0 0,-1 1 0,0-1 0,1 0-1,0 0 1,0 1 0,1-1 0,-1 1 0,1-1 0,0 1 0,0-1 0,0 1-1,1 0 1,0 0 0,3-4 0,13-12-6792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860"/>
    </inkml:context>
    <inkml:brush xml:id="br0">
      <inkml:brushProperty name="width" value="0.05" units="cm"/>
      <inkml:brushProperty name="height" value="0.05" units="cm"/>
    </inkml:brush>
  </inkml:definitions>
  <inkml:trace contextRef="#ctx0" brushRef="#br0">1 21 24575,'3'0'0,"3"0"0,5 0 0,2 0 0,6-3 0,7-1 0,9-3 0,-2 0-8191</inkml:trace>
  <inkml:trace contextRef="#ctx0" brushRef="#br0" timeOffset="1">1603 37 24575,'17'5'0,"1"0"0,0-2 0,0 0 0,0-1 0,28 0 0,94-12 0,-50 2 0,778-10 0,-640 18-1365,-207 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1.326"/>
    </inkml:context>
    <inkml:brush xml:id="br0">
      <inkml:brushProperty name="width" value="0.05" units="cm"/>
      <inkml:brushProperty name="height" value="0.05" units="cm"/>
    </inkml:brush>
  </inkml:definitions>
  <inkml:trace contextRef="#ctx0" brushRef="#br0">1 0 24575,'6'0'0,"68"1"0,-63 0 0,0 0 0,0 1 0,0 0 0,0 0 0,0 1 0,13 6 0,-9-1 0,0 1 0,-1 0 0,-1 1 0,1 1 0,-1 0 0,-1 1 0,0 1 0,-1-1 0,0 2 0,9 15 0,-12-17 0,-1 1 0,0-1 0,-1 2 0,0-1 0,-1 1 0,-1 0 0,0 0 0,-1 0 0,0 1 0,-1-1 0,-1 1 0,0 16 0,-2-25-97,1 0-1,-1-1 1,0 1-1,-1 0 1,1 0-1,-1-1 1,-1 1-1,1 0 1,-1-1-1,1 0 1,-2 0-1,1 0 0,-7 8 1,-3 0-6729</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434"/>
    </inkml:context>
    <inkml:brush xml:id="br0">
      <inkml:brushProperty name="width" value="0.05" units="cm"/>
      <inkml:brushProperty name="height" value="0.05" units="cm"/>
    </inkml:brush>
  </inkml:definitions>
  <inkml:trace contextRef="#ctx0" brushRef="#br0">178 83 24575,'1'0'0,"-1"1"0,1-1 0,-1 0 0,1 1 0,0-1 0,-1 1 0,1-1 0,-1 0 0,1 1 0,-1-1 0,1 1 0,-1 0 0,0-1 0,1 1 0,-1-1 0,0 1 0,1-1 0,-1 1 0,0 0 0,1-1 0,-1 1 0,0 0 0,0-1 0,0 1 0,0 0 0,0 0 0,0-1 0,0 1 0,0 1 0,0 21 0,-7 15 0,-1-1 0,-1 0 0,-3 0 0,-18 40 0,14-35 0,-84 252 0,95-273 0,5-21 0,0 0 0,0 0 0,0 0 0,0 0 0,0 0 0,0 0 0,0 0 0,1 0 0,-1 0 0,0 0 0,0 0 0,0 0 0,0 0 0,0 0 0,0 0 0,0 0 0,0 0 0,0 0 0,0 0 0,0 0 0,1 0 0,-1 0 0,0 0 0,0 0 0,0 0 0,0 0 0,0 0 0,0 0 0,0 0 0,0 0 0,0 0 0,0 0 0,0 0 0,0 0 0,0 0 0,0 0 0,0 0 0,0 1 0,0-1 0,1 0 0,-1 0 0,0 0 0,0 0 0,0 0 0,0 0 0,0 0 0,0 0 0,0 0 0,0 0 0,0 0 0,0 0 0,0 1 0,0-1 0,0 0 0,0 0 0,0 0 0,0 0 0,0 0 0,0 0 0,0 0 0,-1 0 0,1 0 0,0 0 0,0 0 0,7-7 0,8-15 0,25-59 0,42-120 0,-28 61 0,-39 101 0,34-72 0,-42 96 0,1 1 0,1 0 0,0 1 0,1 0 0,12-14 0,-21 26 0,0 0 0,0 0 0,-1 0 0,1 1 0,0-1 0,0 0 0,0 0 0,0 1 0,0-1 0,0 0 0,0 1 0,0-1 0,1 1 0,-1 0 0,0-1 0,0 1 0,0 0 0,1 0 0,-1-1 0,0 1 0,0 0 0,0 0 0,1 0 0,0 1 0,0 0 0,-1-1 0,1 1 0,-1 0 0,0 0 0,1 0 0,-1 0 0,0 0 0,0 1 0,0-1 0,0 0 0,0 0 0,0 1 0,0-1 0,0 1 0,0 2 0,3 5 0,-1 1 0,0 0 0,0 1 0,1 13 0,11 93 0,-3-11 0,34 133 0,-29-182-1365,-3-10-5461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775"/>
    </inkml:context>
    <inkml:brush xml:id="br0">
      <inkml:brushProperty name="width" value="0.05" units="cm"/>
      <inkml:brushProperty name="height" value="0.05" units="cm"/>
    </inkml:brush>
  </inkml:definitions>
  <inkml:trace contextRef="#ctx0" brushRef="#br0">21 113 24575,'-3'-3'0,"-3"0"0,-2-4 0,5 0 0,4 2 0,9-3 0,8 2 0,10-3 0,9 2 0,7-2 0,7 1 0,4-1 0,4 1 0,1-1 0,-2 0 0,-9 3-8191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116"/>
    </inkml:context>
    <inkml:brush xml:id="br0">
      <inkml:brushProperty name="width" value="0.05" units="cm"/>
      <inkml:brushProperty name="height" value="0.05" units="cm"/>
    </inkml:brush>
  </inkml:definitions>
  <inkml:trace contextRef="#ctx0" brushRef="#br0">331 122 24575,'1'0'0,"-1"-1"0,1 1 0,0 0 0,0-1 0,-1 1 0,1-1 0,0 1 0,0-1 0,-1 1 0,1-1 0,-1 0 0,1 1 0,-1-1 0,1 0 0,-1 1 0,1-1 0,-1 0 0,1 1 0,-1-1 0,0 0 0,1 0 0,-1 0 0,0 1 0,0-1 0,0 0 0,0 0 0,0 0 0,0 0 0,0-1 0,0-26 0,-1 26 0,0 0 0,0 0 0,0-1 0,0 1 0,0 0 0,-1 0 0,1 1 0,-1-1 0,1 0 0,-1 0 0,1 1 0,-1-1 0,0 1 0,0-1 0,0 1 0,0 0 0,0 0 0,0-1 0,0 2 0,-1-1 0,1 0 0,0 0 0,0 1 0,-1-1 0,1 1 0,0 0 0,-1-1 0,1 1 0,-4 1 0,-2-1 0,-1 1 0,1-1 0,0 2 0,0-1 0,0 1 0,0 0 0,-10 6 0,4-1 0,1 0 0,0 1 0,0 1 0,1 1 0,0-1 0,1 2 0,0 0 0,-15 18 0,14-14 0,1 1 0,0 1 0,1-1 0,1 2 0,1 0 0,-8 22 0,14-34 0,0-1 0,1 0 0,0 1 0,0-1 0,0 1 0,1 0 0,0-1 0,0 1 0,0-1 0,1 1 0,-1 0 0,1-1 0,1 0 0,-1 1 0,3 4 0,-2-5 0,1-1 0,0 1 0,-1-1 0,1 0 0,1-1 0,-1 1 0,1 0 0,-1-1 0,1 0 0,0 0 0,0 0 0,0 0 0,1-1 0,-1 1 0,1-1 0,-1 0 0,6 1 0,39 9-1365,-1-4-5461</inkml:trace>
  <inkml:trace contextRef="#ctx0" brushRef="#br0" timeOffset="1">807 173 24575,'4'-7'0,"0"0"0,-1-1 0,0 1 0,-1-1 0,0 0 0,0 1 0,0-1 0,-1 0 0,0-10 0,-1 15 0,0-1 0,-1 1 0,1 0 0,-1-1 0,0 1 0,0 0 0,0 0 0,0 0 0,0 0 0,-1 0 0,1 0 0,-1 0 0,0 0 0,0 1 0,0-1 0,0 1 0,-1-1 0,1 1 0,0 0 0,-1 0 0,0 0 0,0 0 0,1 0 0,-7-2 0,3 2 0,0-1 0,0 1 0,0-1 0,0 2 0,-1-1 0,1 1 0,-1 0 0,1 0 0,-1 1 0,1 0 0,-1 0 0,1 0 0,-1 1 0,1 0 0,-1 1 0,1-1 0,-1 1 0,1 0 0,0 1 0,0-1 0,0 1 0,0 0 0,1 1 0,-1 0 0,1 0 0,-9 8 0,5-3 0,0 0 0,1 1 0,0 0 0,1 0 0,0 1 0,1 0 0,0 0 0,0 1 0,1-1 0,1 1 0,0 1 0,-5 24 0,7-23 0,1 1 0,0 0 0,1-1 0,0 1 0,1 0 0,1 0 0,0-1 0,6 17 0,-7-26 0,1 1 0,0-1 0,0 1 0,0-1 0,1 0 0,0 0 0,0 0 0,0 0 0,1 0 0,0-1 0,0 1 0,0-1 0,0 0 0,1 0 0,-1-1 0,1 1 0,0-1 0,0 0 0,0 0 0,1-1 0,-1 0 0,1 0 0,5 2 0,26 0-1365,-2-4-5461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454"/>
    </inkml:context>
    <inkml:brush xml:id="br0">
      <inkml:brushProperty name="width" value="0.05" units="cm"/>
      <inkml:brushProperty name="height" value="0.05" units="cm"/>
    </inkml:brush>
  </inkml:definitions>
  <inkml:trace contextRef="#ctx0" brushRef="#br0">43 0 24575,'3'0'0,"-2"0"0,-5 0 0,-3 0 0,-4 0 0,-4 0 0,5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028"/>
    </inkml:context>
    <inkml:brush xml:id="br0">
      <inkml:brushProperty name="width" value="0.05" units="cm"/>
      <inkml:brushProperty name="height" value="0.05" units="cm"/>
    </inkml:brush>
  </inkml:definitions>
  <inkml:trace contextRef="#ctx0" brushRef="#br0">1 243 24575,'2'-2'0,"0"-1"0,0 1 0,1 1 0,-1-1 0,1 0 0,-1 0 0,1 1 0,0-1 0,-1 1 0,5-1 0,-7 2 0,1 0 0,-1-1 0,1 1 0,-1 0 0,1 0 0,0 0 0,-1 0 0,1 1 0,-1-1 0,1 0 0,0 0 0,-1 0 0,1 0 0,-1 0 0,1 1 0,-1-1 0,1 0 0,-1 1 0,1-1 0,-1 0 0,1 1 0,0 0 0,0 1 0,0-1 0,0 0 0,-1 0 0,1 1 0,-1-1 0,1 0 0,-1 1 0,1-1 0,-1 0 0,0 1 0,1 2 0,2 52 0,-3 76 0,-2-52 0,0-9 0,0-30 0,2 0 0,1 1 0,3-1 0,8 41 0,-8-138 0,-5-191 0,2-162 0,-1 399 0,0 0 0,1 0 0,1 0 0,-1 0 0,2 0 0,5-17 0,-7 25 0,0 0 0,0 0 0,0 0 0,0 0 0,1 0 0,-1 1 0,1-1 0,-1 0 0,1 1 0,0-1 0,-1 1 0,1-1 0,0 1 0,0 0 0,0 0 0,0 0 0,0 0 0,0 0 0,0 0 0,1 1 0,-1-1 0,0 1 0,0-1 0,1 1 0,-1 0 0,0 0 0,0 0 0,1 0 0,-1 0 0,0 1 0,0-1 0,1 1 0,-1-1 0,0 1 0,3 1 0,8 3 0,0 0 0,-1 1 0,0 1 0,0 0 0,0 0 0,-1 1 0,0 1 0,12 11 0,-6-3 0,-1 1 0,0 0 0,24 40 0,-35-51 0,-1 1 0,1 0 0,-2 0 0,1 1 0,-1-1 0,-1 1 0,1 0 0,-2-1 0,1 1 0,0 12 0,-2-14 0,-1 0 0,1-1 0,-1 1 0,-1-1 0,1 1 0,-1-1 0,0 0 0,0 1 0,-1-1 0,0 0 0,0 0 0,0-1 0,-1 1 0,-7 8 0,-2-1-97,0 0-1,-1 0 1,0-2-1,-1 0 1,-1 0-1,1-1 1,-2-1-1,1-1 1,-1-1-1,0 0 1,-1-1-1,0 0 0,-29 4 1,13-5-6729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819"/>
    </inkml:context>
    <inkml:brush xml:id="br0">
      <inkml:brushProperty name="width" value="0.05" units="cm"/>
      <inkml:brushProperty name="height" value="0.05" units="cm"/>
    </inkml:brush>
  </inkml:definitions>
  <inkml:trace contextRef="#ctx0" brushRef="#br0">44 68 24575,'1'0'0,"-1"1"0,1-1 0,0 1 0,0-1 0,0 1 0,-1-1 0,1 1 0,0-1 0,-1 1 0,1 0 0,0-1 0,-1 1 0,1 0 0,-1 0 0,1-1 0,-1 1 0,0 0 0,1 0 0,-1 0 0,0-1 0,1 1 0,-1 0 0,0 0 0,0 0 0,0 0 0,0 0 0,0 1 0,2 26 0,-3-18 0,-1 0 0,0-1 0,0 1 0,-1-1 0,-1 1 0,-6 13 0,-7 21 0,12-31 0,2 0 0,0 1 0,0-1 0,2 1 0,-1 0 0,2 16 0,0-25 0,0 0 0,1-1 0,0 1 0,0-1 0,0 1 0,1-1 0,-1 1 0,1-1 0,0 0 0,0 1 0,1-1 0,-1-1 0,1 1 0,0 0 0,0 0 0,0-1 0,0 0 0,1 0 0,-1 0 0,1 0 0,0 0 0,4 2 0,-6-4 0,1 0 0,-1 0 0,1 0 0,-1-1 0,1 1 0,0-1 0,-1 1 0,1-1 0,-1 0 0,1 0 0,0 0 0,-1 0 0,1-1 0,-1 1 0,1-1 0,-1 1 0,1-1 0,-1 0 0,1 0 0,-1 0 0,1 0 0,-1-1 0,0 1 0,0-1 0,0 1 0,0-1 0,0 0 0,0 0 0,2-3 0,6-5 0,-2 0 0,1-1 0,-2-1 0,9-14 0,68-158 0,-80 174 0,5-8 0,-9 29 0,-11 30 0,6-25 0,-18 76 0,21-83 0,1 0 0,0 0 0,0 0 0,1 0 0,1 0 0,-1 0 0,1 0 0,3 11 0,-3-17 0,-1-1 0,1 0 0,0 1 0,0-1 0,0 0 0,0 1 0,1-1 0,-1 0 0,0 0 0,1 0 0,0 0 0,-1 0 0,1 0 0,0-1 0,0 1 0,0 0 0,0-1 0,0 0 0,0 1 0,1-1 0,-1 0 0,0 0 0,1 0 0,-1 0 0,1-1 0,-1 1 0,1-1 0,-1 1 0,1-1 0,-1 0 0,1 0 0,-1 0 0,1 0 0,-1-1 0,3 0 0,6-1 0,-1-1 0,0 0 0,0-1 0,0 0 0,0 0 0,-1-1 0,10-7 0,-1 1 0,0-2 0,-1-1 0,-1 0 0,0-1 0,-1 0 0,-1-2 0,-1 1 0,0-2 0,-1 0 0,0 0 0,16-39 0,-26 52 0,0 0 0,0 1 0,-1-1 0,0 0 0,0 0 0,0 1 0,-1-1 0,1 0 0,-1 0 0,-1-5 0,1 8 0,-1 0 0,1 0 0,-1 0 0,0 0 0,1 0 0,-1 1 0,0-1 0,0 0 0,0 0 0,-1 1 0,1-1 0,0 1 0,-1-1 0,1 1 0,-1-1 0,1 1 0,-1 0 0,1 0 0,-1 0 0,0 0 0,0 0 0,1 0 0,-1 0 0,0 1 0,0-1 0,0 1 0,-2-1 0,-5-1 0,0 1 0,-1 0 0,1 0 0,0 1 0,0 0 0,-15 2 0,19-1 0,0 0 0,1 0 0,-1 0 0,1 0 0,0 1 0,-1 0 0,1 0 0,0 0 0,0 0 0,0 0 0,1 1 0,-1 0 0,0 0 0,1 0 0,-4 4 0,6-6 0,0 0 0,1 0 0,-1 0 0,0 0 0,1 0 0,-1 0 0,1 1 0,-1-1 0,1 0 0,-1 0 0,1 0 0,0 1 0,0-1 0,0 0 0,0 0 0,-1 1 0,2-1 0,-1 0 0,0 1 0,0-1 0,0 0 0,1 0 0,-1 1 0,0-1 0,1 0 0,-1 0 0,1 0 0,0 0 0,-1 0 0,1 0 0,0 1 0,-1-1 0,1-1 0,0 1 0,0 0 0,0 0 0,0 0 0,0 0 0,0-1 0,0 1 0,0 0 0,1-1 0,-1 1 0,1 0 0,6 2 0,-1 0 0,1 0 0,-1 0 0,1-1 0,13 2 0,8 0 0,1-1 0,-1-2 0,1-1 0,0-1 0,-1-1 0,34-8 0,-46 6 0,0 0 0,-1-1 0,1 0 0,-1-1 0,0-1 0,-1-1 0,1 0 0,-2-1 0,1-1 0,-1 0 0,23-23 0,-35 31 0,1-1 0,-1 1 0,0 0 0,-1-1 0,1 0 0,0 1 0,-1-1 0,0 0 0,1 0 0,-1 0 0,0 0 0,0 0 0,-1 0 0,1-5 0,-1 7 0,0 0 0,0 0 0,0 0 0,0 0 0,0 0 0,0 1 0,-1-1 0,1 0 0,0 0 0,-1 0 0,1 1 0,-1-1 0,1 0 0,-1 1 0,1-1 0,-1 0 0,1 1 0,-1-1 0,0 0 0,1 1 0,-2-1 0,0 0 0,0 0 0,0 0 0,0 1 0,0-1 0,0 1 0,0-1 0,0 1 0,0 0 0,0 0 0,0 0 0,0 0 0,-4 1 0,-3 0 0,-1 1 0,1 1 0,0 0 0,0 0 0,0 1 0,0 0 0,0 1 0,1 0 0,0 0 0,0 1 0,0-1 0,-13 15 0,8-7 0,1 1 0,0 0 0,1 0 0,1 1 0,0 0 0,-8 19 0,13-22 0,0 1 0,0 0 0,1 0 0,0 0 0,2 0 0,-1 0 0,2 1 0,-1 0 0,2-1 0,1 19 0,0-25 0,0 0 0,0 1 0,1-2 0,0 1 0,0 0 0,0 0 0,1-1 0,0 1 0,1-1 0,-1 0 0,1 0 0,0 0 0,1 0 0,-1-1 0,1 0 0,0 0 0,1 0 0,-1-1 0,1 1 0,0-1 0,8 4 0,-1-2 0,-1-1 0,1 0 0,0-1 0,0-1 0,1 0 0,-1-1 0,0 0 0,1-1 0,0 0 0,-1-1 0,1-1 0,19-3 0,-13 0 0,0 0 0,-1-2 0,0 0 0,0-1 0,-1 0 0,1-2 0,29-19 0,-39 22-195,-1 0 0,-1 0 0,1-1 0,-1 0 0,0 0 0,10-16 0,0-6-6631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6.967"/>
    </inkml:context>
    <inkml:brush xml:id="br0">
      <inkml:brushProperty name="width" value="0.05" units="cm"/>
      <inkml:brushProperty name="height" value="0.05" units="cm"/>
    </inkml:brush>
  </inkml:definitions>
  <inkml:trace contextRef="#ctx0" brushRef="#br0">323 147 24575,'-1'6'0,"1"-2"0,8-6 0,1-2 0,-1 0 0,0-1 0,0 0 0,-1 0 0,1-1 0,-1 0 0,0 0 0,-1 0 0,0-1 0,0 0 0,0-1 0,-1 1 0,5-9 0,-9 14 0,0 1 0,-1 0 0,1-1 0,-1 1 0,1-1 0,-1 1 0,0-1 0,1 1 0,-1-1 0,0 1 0,0-1 0,0 0 0,0 1 0,-1-1 0,1 1 0,0-1 0,0 1 0,-1-1 0,1 1 0,-1-1 0,0 1 0,1 0 0,-2-2 0,0 1 0,0 0 0,0 0 0,0 0 0,0 1 0,0-1 0,0 1 0,0 0 0,-1-1 0,1 1 0,0 0 0,-1 0 0,-4-1 0,-2 0 0,0 1 0,0 0 0,0 0 0,0 0 0,0 1 0,-18 3 0,6 1 0,0 1 0,0 1 0,1 1 0,0 1 0,1 1 0,-27 15 0,33-16 0,0 1 0,1 0 0,0 1 0,0 0 0,1 1 0,0 0 0,1 0 0,0 2 0,-12 20 0,18-27 0,1 0 0,1-1 0,-1 1 0,1 0 0,0 1 0,1-1 0,-1 0 0,1 0 0,0 1 0,1-1 0,0 0 0,0 1 0,0-1 0,2 11 0,-1-12 0,1 0 0,0 0 0,0 0 0,0 0 0,0-1 0,1 1 0,-1-1 0,1 0 0,0 1 0,1-1 0,-1 0 0,1-1 0,0 1 0,-1-1 0,2 0 0,-1 0 0,0 0 0,7 3 0,9 3 0,0-1 0,1-1 0,0 0 0,0-2 0,1-1 0,-1 0 0,1-2 0,40 0 0,-75 0 0,0 0 0,0 1 0,0 1 0,0 0 0,-18 8 0,14-4 0,1-1 0,0 2 0,1 0 0,-25 19 0,37-25 0,-1 0 0,0 1 0,1-1 0,0 1 0,0 0 0,0 0 0,0 0 0,1 1 0,0-1 0,0 0 0,0 1 0,0 0 0,0-1 0,1 1 0,0 0 0,0 5 0,0-6 0,2 0 0,-1-1 0,0 1 0,1 0 0,0-1 0,0 1 0,0-1 0,0 1 0,0-1 0,1 1 0,-1-1 0,1 0 0,0 0 0,0 0 0,0 0 0,1 0 0,-1 0 0,1-1 0,-1 1 0,1-1 0,0 1 0,4 1 0,4 3 0,1-1 0,-1 0 0,1 0 0,1-2 0,-1 1 0,1-2 0,0 0 0,0 0 0,0-1 0,0-1 0,0 0 0,24-1 0,-4-3 0,1-1 0,-1-2 0,60-17 0,-69 15 0,0-1 0,0 0 0,-1-2 0,0-1 0,-1-1 0,0-1 0,-1-1 0,-1 0 0,23-23 0,-34 28 0,0 0 0,0-1 0,-1 0 0,-1 0 0,0-1 0,0 0 0,-1 0 0,5-15 0,-8 16 0,0 1 0,0-1 0,-2 1 0,1-1 0,-1 0 0,-1 0 0,0 0 0,-1 1 0,0-1 0,0 0 0,-4-13 0,1 6 0,-1 1 0,-1 0 0,-14-32 0,20 49 0,0 0 0,0 0 0,0 0 0,0 0 0,0 0 0,0 0 0,0 1 0,0-1 0,0 0 0,0 0 0,0 0 0,0 0 0,0 0 0,-1 0 0,1 0 0,0 0 0,0 0 0,0 0 0,0 0 0,0 0 0,0 0 0,0 0 0,0 0 0,0 0 0,0 0 0,0 0 0,0 0 0,0 0 0,0 0 0,0 0 0,0 0 0,0 1 0,-1-1 0,1 0 0,0 0 0,0 0 0,0 0 0,0 0 0,0 0 0,0-1 0,0 1 0,0 0 0,2 15 0,4 18 0,6 18 0,15 52 0,-23-89 0,2 1 0,-1-1 0,2-1 0,14 24 0,-19-35 0,-1 0 0,0 0 0,0 0 0,1 0 0,-1-1 0,1 1 0,0 0 0,-1-1 0,1 0 0,0 1 0,0-1 0,0 0 0,0 0 0,0 0 0,0 0 0,0 0 0,1 0 0,-1-1 0,0 1 0,0-1 0,1 1 0,-1-1 0,5 0 0,-5-1 0,1 0 0,0 0 0,0 0 0,0 0 0,-1 0 0,1-1 0,0 1 0,-1-1 0,1 0 0,-1 0 0,0 0 0,0 0 0,0 0 0,0 0 0,0-1 0,0 1 0,0-1 0,1-2 0,11-21 0,-1-1 0,13-37 0,-14 34 0,19-38 0,-42 92 0,1 1 0,-10 33 0,9-26 0,-25 82 0,-27 137 0,57-213 0,3-21 0,3-49 0,1 29-50,-1-1-1,0 1 1,0-1-1,0 0 0,0 1 1,0-1-1,-1 1 1,0-1-1,0 1 1,0-1-1,0 1 0,0-1 1,-1 1-1,1 0 1,-1 0-1,0 0 1,0 0-1,0 0 0,-1 0 1,1 0-1,-1 1 1,1-1-1,-1 1 1,0 0-1,0 0 1,-4-3-1,-3 1-6775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8.258"/>
    </inkml:context>
    <inkml:brush xml:id="br0">
      <inkml:brushProperty name="width" value="0.05" units="cm"/>
      <inkml:brushProperty name="height" value="0.05" units="cm"/>
    </inkml:brush>
  </inkml:definitions>
  <inkml:trace contextRef="#ctx0" brushRef="#br0">374 372 24575,'2'1'0,"0"1"0,0-1 0,0 0 0,0 0 0,0 0 0,0 0 0,1 0 0,-1-1 0,0 1 0,0-1 0,1 1 0,-1-1 0,0 0 0,1 0 0,-1 0 0,0 0 0,1 0 0,-1 0 0,0-1 0,0 1 0,1-1 0,2-1 0,-3 2 0,0-1 0,0 0 0,0 0 0,0 0 0,0 0 0,0 0 0,0 0 0,0 0 0,0-1 0,0 1 0,-1 0 0,1-1 0,0 0 0,-1 1 0,0-1 0,1 0 0,-1 0 0,0 0 0,0 0 0,0 0 0,0 0 0,1-4 0,-2 5 0,0 0 0,0 0 0,0 0 0,0-1 0,0 1 0,0 0 0,0 0 0,-1 0 0,1 0 0,0 0 0,-1-1 0,1 1 0,-1 0 0,1 0 0,-1 0 0,1 0 0,-1 0 0,0 0 0,0 1 0,1-1 0,-1 0 0,0 0 0,0 0 0,0 1 0,0-1 0,0 0 0,0 1 0,0-1 0,0 1 0,0-1 0,0 1 0,0 0 0,0-1 0,-1 1 0,1 0 0,0 0 0,0 0 0,-2 0 0,-3-1 0,0 1 0,0 0 0,-1 0 0,1 0 0,0 1 0,-6 1 0,-9 4 0,0 1 0,1 1 0,0 0 0,1 2 0,-1 0 0,2 1 0,0 1 0,-18 15 0,12-7 0,2 0 0,0 2 0,1 0 0,1 1 0,-19 31 0,30-40 0,0 1 0,-10 24 0,17-35 0,0 1 0,0-1 0,1 1 0,0 0 0,0-1 0,0 1 0,1 0 0,-1 0 0,1-1 0,0 1 0,1 0 0,-1 0 0,3 7 0,-3-10 0,1 0 0,0 0 0,0 0 0,0 0 0,0-1 0,0 1 0,0 0 0,1-1 0,-1 1 0,0-1 0,1 1 0,-1-1 0,1 0 0,0 0 0,-1 0 0,1 1 0,2-1 0,1 1 0,-1 0 0,1-1 0,-1 1 0,1-1 0,0-1 0,-1 1 0,6 0 0,6-2 0,-1 1 0,0-2 0,24-5 0,-17 2 0,-1-2 0,1 0 0,-1-1 0,-1-1 0,0-1 0,0-1 0,-1-1 0,0 0 0,-1-2 0,0 0 0,-1-1 0,22-26 0,-21 20 0,-1-1 0,-1-1 0,-1 0 0,-1-1 0,-1-1 0,-1 0 0,-2-1 0,0 0 0,10-48 0,2-64 0,-20 115 0,0-1 0,-2 0 0,-6-42 0,2 53 0,4 13 0,-1-1 0,1 1 0,0 0 0,0 0 0,0 0 0,0 0 0,-1 0 0,1 0 0,0 0 0,0 0 0,0 0 0,0 0 0,-1 0 0,1 0 0,0 0 0,0 0 0,0 0 0,0 0 0,-1 0 0,1 0 0,0 0 0,0 0 0,0 0 0,0 1 0,-1-1 0,1 0 0,0 0 0,0 0 0,0 0 0,0 0 0,0 0 0,0 0 0,-1 1 0,1-1 0,0 0 0,0 0 0,0 0 0,0 0 0,0 1 0,-10 23 0,-8 65 0,4 0 0,3 0 0,5 1 0,4 93 0,2-178 0,1 22 0,4 30 0,-4-50 0,0 0 0,0-1 0,1 1 0,0-1 0,0 1 0,1-1 0,0 0 0,0 0 0,0 0 0,5 5 0,-6-9 0,-1-1 0,1 1 0,-1-1 0,1 1 0,-1-1 0,1 0 0,0 0 0,0 0 0,0 0 0,-1 0 0,1-1 0,0 1 0,0 0 0,0-1 0,0 0 0,0 1 0,0-1 0,1 0 0,-1 0 0,0 0 0,0 0 0,0 0 0,0-1 0,0 1 0,0-1 0,0 1 0,0-1 0,0 0 0,0 1 0,-1-1 0,3-2 0,6-2 0,0-1 0,0-1 0,-1 0 0,10-9 0,-18 14 0,21-18 0,-1-2 0,-2-1 0,21-29 0,-32 42 0,-1 0 0,0-1 0,-1 0 0,0-1 0,-1 1 0,0-1 0,5-21 0,-10 36 0,0 0 0,-1 0 0,1 0 0,1 0 0,-1 0 0,0 0 0,1 0 0,-1 0 0,1 0 0,0 0 0,0-1 0,0 1 0,1 0 0,-1 0 0,1-1 0,-1 1 0,1-1 0,0 1 0,0-1 0,0 0 0,0 1 0,3 1 0,-3-3 0,1 1 0,0-1 0,-1 0 0,1 0 0,0 0 0,0 0 0,-1 0 0,1-1 0,0 1 0,0-1 0,0 0 0,0 0 0,0 0 0,0 0 0,0 0 0,0-1 0,-1 1 0,1-1 0,0 0 0,0 0 0,0 0 0,-1 0 0,5-3 0,-1 1 0,-1-1 0,0 1 0,-1-1 0,1 0 0,-1-1 0,0 1 0,0-1 0,0 0 0,0 0 0,-1 0 0,0 0 0,0-1 0,0 1 0,-1-1 0,0 0 0,0 1 0,0-1 0,0-9 0,0 3 0,0 1 0,-1-1 0,0 0 0,-1 0 0,-1 1 0,0-1 0,-1 0 0,-4-19 0,5 27 0,-1 0 0,1 0 0,-1 0 0,1 0 0,-1 1 0,0-1 0,-1 0 0,1 1 0,-1 0 0,1 0 0,-1 0 0,0 0 0,0 0 0,0 0 0,-1 1 0,1-1 0,-7-3 0,6 5 0,1 0 0,-1 0 0,0 0 0,1 0 0,-1 1 0,0-1 0,1 1 0,-1 0 0,0 0 0,1 0 0,-1 1 0,0-1 0,1 1 0,-1 0 0,1 0 0,-1 0 0,1 1 0,-1-1 0,1 1 0,-5 2 0,0 2 0,0 0 0,1 0 0,0 1 0,0 0 0,0 0 0,0 0 0,1 1 0,1 0 0,-1 1 0,1-1 0,1 1 0,-6 13 0,5-8 0,0 1 0,0 0 0,1 0 0,1 0 0,1 1 0,0-1 0,0 19 0,3-24 0,-1 0 0,1 0 0,1 0 0,-1 0 0,2 0 0,0-1 0,0 1 0,0 0 0,1-1 0,1 0 0,-1 0 0,2 0 0,7 10 0,-7-12 0,0-1 0,0 0 0,0-1 0,0 0 0,1 0 0,0 0 0,0-1 0,0 1 0,1-2 0,0 1 0,-1-1 0,1 0 0,0-1 0,0 0 0,1 0 0,11 0 0,-4-1 0,0-1 0,0-1 0,0 0 0,0-1 0,-1-1 0,1 0 0,-1-1 0,1-1 0,-2 0 0,28-15 0,-25 12 0,-1-2 0,0 0 0,-1-1 0,0-1 0,-1 0 0,0-1 0,-1-1 0,21-27 0,-18 16-1365,-6 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080"/>
    </inkml:context>
    <inkml:brush xml:id="br0">
      <inkml:brushProperty name="width" value="0.05" units="cm"/>
      <inkml:brushProperty name="height" value="0.05" units="cm"/>
    </inkml:brush>
  </inkml:definitions>
  <inkml:trace contextRef="#ctx0" brushRef="#br0">1 3 24575,'40'-1'0,"-24"0"0,-1 0 0,1 1 0,-1 1 0,25 5 0,-38-6 0,0 1 0,0 0 0,0 0 0,-1 0 0,1 0 0,0 0 0,0 0 0,-1 1 0,1-1 0,-1 0 0,1 1 0,-1-1 0,1 1 0,-1 0 0,0-1 0,0 1 0,0 0 0,0 0 0,0 0 0,0 0 0,-1 0 0,1 0 0,-1 0 0,1 0 0,-1 0 0,1 2 0,0 8 0,-1 0 0,0 0 0,-2 18 0,0-8 0,2-3 0,0-1 0,2 1 0,0-1 0,1 1 0,6 21 0,-6-29 0,1 1 0,1-1 0,-1 0 0,2 0 0,0 0 0,0-1 0,1 0 0,0 0 0,9 9 0,-14-17 0,0 1 0,1-1 0,-1 0 0,0 0 0,1 0 0,-1 0 0,1-1 0,0 1 0,0-1 0,0 1 0,0-1 0,-1 0 0,1 0 0,1 0 0,-1-1 0,0 1 0,0-1 0,0 0 0,0 0 0,0 0 0,0 0 0,1 0 0,-1-1 0,5 0 0,-4-1 0,1 0 0,-1 0 0,0-1 0,0 1 0,0-1 0,0 0 0,0 0 0,-1 0 0,1 0 0,-1-1 0,0 0 0,0 1 0,0-1 0,0 0 0,3-7 0,-1 0 0,0 0 0,-1-1 0,0 1 0,-1-1 0,0 0 0,-1 0 0,0 0 0,-1 0 0,0-1 0,-1 1 0,0 0 0,-4-22 0,2 24 0,0-1 0,-1 1 0,0-1 0,0 1 0,-1 0 0,-1 0 0,0 0 0,0 1 0,-1 0 0,0 0 0,-1 0 0,0 1 0,0 0 0,-14-12 0,17 17 0,1 1 0,0 0 0,-1 0 0,1 0 0,-1 0 0,1 1 0,-1-1 0,0 1 0,0 0 0,1 0 0,-1 1 0,0-1 0,0 1 0,0 0 0,0 0 0,0 0 0,-6 1 0,8-1 0,0 1 0,0 0 0,0-1 0,0 1 0,0 0 0,0 0 0,1 0 0,-1 0 0,0 0 0,1 1 0,-1-1 0,1 0 0,-1 1 0,1-1 0,0 1 0,-1 0 0,1-1 0,0 1 0,0 0 0,0 0 0,0 0 0,1-1 0,-1 1 0,0 0 0,1 0 0,0 0 0,-1 0 0,1 0 0,0 0 0,0 0 0,0 0 0,0 1 0,0-1 0,0 0 0,1 2 0,0-2-91,-1 0 0,0-1 0,1 1 0,-1 0 0,1 0 0,0-1 0,-1 1 0,1 0 0,0-1 0,0 1 0,0-1 0,0 1 0,0-1 0,2 2 0,8 6-6735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0.677"/>
    </inkml:context>
    <inkml:brush xml:id="br0">
      <inkml:brushProperty name="width" value="0.05" units="cm"/>
      <inkml:brushProperty name="height" value="0.05" units="cm"/>
    </inkml:brush>
  </inkml:definitions>
  <inkml:trace contextRef="#ctx0" brushRef="#br0">503 234 24575,'5'-5'0,"0"-1"0,0 0 0,-1 0 0,0 0 0,0 0 0,-1-1 0,1 0 0,-1 1 0,-1-1 0,1 0 0,-1-1 0,-1 1 0,1 0 0,-1-1 0,-1 1 0,1 0 0,-1-11 0,-1 14 0,1-1 0,-1 1 0,0-1 0,0 1 0,0-1 0,-1 1 0,1 0 0,-1-1 0,0 1 0,-1 0 0,1 0 0,-1 0 0,1 1 0,-1-1 0,0 1 0,0-1 0,-1 1 0,1 0 0,-1 0 0,1 1 0,-1-1 0,0 1 0,0-1 0,0 1 0,-1 1 0,1-1 0,0 0 0,-8-1 0,1 2 0,1 0 0,0 0 0,-1 1 0,1 0 0,-1 1 0,1 0 0,-1 1 0,1 0 0,0 0 0,0 1 0,0 1 0,0 0 0,1 0 0,-1 1 0,-13 8 0,1 2 0,0 1 0,1 1 0,1 0 0,-35 40 0,34-33 0,2 0 0,1 2 0,1 0 0,-20 42 0,31-54 0,0 0 0,0 1 0,2 0 0,-1-1 0,2 1 0,0 1 0,1-1 0,1 0 0,0 1 0,1-1 0,1 16 0,1-23 0,-1 0 0,1 0 0,0-1 0,1 1 0,-1-1 0,2 0 0,-1 0 0,1 0 0,0 0 0,0 0 0,1-1 0,7 8 0,-5-7 0,1 0 0,0 0 0,1-1 0,-1 0 0,1 0 0,1-1 0,-1-1 0,14 6 0,2-2 0,0-2 0,1 0 0,0-2 0,0-1 0,0-1 0,42-2 0,-23-2 0,0-2 0,0-2 0,0-2 0,52-17 0,-72 18 0,0-2 0,-1-2 0,0 0 0,-1-1 0,0-1 0,-1-1 0,0-1 0,32-30 0,-49 40 0,0 0 0,-1 0 0,1-1 0,-1 1 0,0-1 0,-1 0 0,1 0 0,-1-1 0,0 1 0,-1-1 0,3-9 0,-5 13 0,1 0 0,-1 0 0,0-1 0,1 1 0,-2 0 0,1 0 0,0 0 0,-1 0 0,1 0 0,-1 0 0,0 0 0,0 0 0,0 0 0,0 0 0,-1 0 0,1 0 0,-1 1 0,1-1 0,-1 1 0,0-1 0,0 1 0,0 0 0,-1-1 0,1 1 0,0 0 0,-1 1 0,-4-4 0,-1 1 0,0 0 0,0 1 0,-1-1 0,1 2 0,-1-1 0,0 1 0,0 0 0,0 1 0,0 0 0,0 1 0,0-1 0,0 2 0,0-1 0,-14 4 0,15-3 0,0 1 0,0 0 0,0 0 0,0 1 0,0 0 0,0 1 0,1 0 0,0 0 0,-1 0 0,1 1 0,1 0 0,-1 0 0,1 1 0,0 0 0,-9 12 0,10-12 0,1 0 0,1 0 0,-1 1 0,1 0 0,1 0 0,-1 0 0,1 0 0,0 0 0,-1 9 0,3-13 0,0 1 0,0-1 0,0 1 0,0-1 0,0 0 0,1 1 0,-1-1 0,1 0 0,0 1 0,0-1 0,1 0 0,-1 0 0,0 0 0,1 0 0,0 0 0,0 0 0,0-1 0,0 1 0,0-1 0,0 1 0,1-1 0,3 3 0,0 0 0,1-1 0,0 0 0,0 0 0,1 0 0,-1-1 0,1 0 0,-1-1 0,1 0 0,0 0 0,0 0 0,0-1 0,0-1 0,10 1 0,-13-1 0,-1 0 0,1-1 0,0 1 0,-1-1 0,1 0 0,0 0 0,-1-1 0,0 1 0,1-1 0,-1 0 0,0 0 0,0-1 0,0 1 0,0-1 0,0 0 0,0 0 0,-1 0 0,0 0 0,1-1 0,-1 1 0,-1-1 0,1 0 0,4-7 0,-7 10 0,3-4 0,0 0 0,0 0 0,-1-1 0,0 1 0,0-1 0,-1 1 0,1-1 0,-1 0 0,0 0 0,-1 0 0,1-6 0,-1 11 0,0 1 0,0-1 0,0 1 0,0-1 0,-1 1 0,1 0 0,0-1 0,0 1 0,0-1 0,0 1 0,0 0 0,-1-1 0,1 1 0,0 0 0,0-1 0,0 1 0,-1-1 0,1 1 0,0 0 0,-1 0 0,1-1 0,0 1 0,-1 0 0,1 0 0,0-1 0,-1 1 0,1 0 0,-1 0 0,1 0 0,0 0 0,-1-1 0,-11 9 0,-6 18 0,17-22 0,0 0 0,0-1 0,0 1 0,0 0 0,0 0 0,1 0 0,0 0 0,0 0 0,0 0 0,0 0 0,1 0 0,-1 0 0,1 0 0,0 0 0,1-1 0,-1 1 0,0 0 0,1 0 0,0-1 0,4 7 0,-5-8 0,1 0 0,0 0 0,0-1 0,0 1 0,0 0 0,0-1 0,0 1 0,0-1 0,0 0 0,1 1 0,-1-1 0,1 0 0,-1 0 0,1-1 0,-1 1 0,1 0 0,-1-1 0,1 0 0,0 1 0,-1-1 0,1 0 0,-1-1 0,1 1 0,0 0 0,-1-1 0,1 1 0,-1-1 0,1 0 0,-1 0 0,1 0 0,-1 0 0,4-2 0,2-2 0,-1 0 0,1 0 0,-1 0 0,0-1 0,0 0 0,0-1 0,5-6 0,36-54 0,-7 8 0,-41 59 0,0 0 0,0-1 0,0 1 0,0-1 0,0 1 0,1 0 0,-1-1 0,0 1 0,0 0 0,1-1 0,-1 1 0,0 0 0,1-1 0,-1 1 0,0 0 0,1 0 0,-1 0 0,0-1 0,1 1 0,-1 0 0,0 0 0,1 0 0,-1 0 0,1-1 0,-1 1 0,0 0 0,1 0 0,-1 0 0,1 0 0,-1 0 0,0 0 0,1 0 0,-1 0 0,1 0 0,-1 0 0,0 1 0,1-1 0,-1 0 0,1 0 0,-1 0 0,0 0 0,1 1 0,-1-1 0,0 0 0,1 0 0,-1 1 0,0-1 0,1 0 0,-1 0 0,0 1 0,0-1 0,1 0 0,-1 1 0,0-1 0,0 1 0,0-1 0,0 0 0,1 1 0,-1-1 0,0 0 0,0 1 0,0-1 0,0 1 0,0-1 0,0 0 0,0 1 0,5 37 0,-4-29 0,8 70 0,32 221 0,-40-293 0,1 3 0,0 0 0,-1 0 0,0 15 0,-5-13 0,-3-13 0,-8-16 0,2-9 0,1-1 0,1 0 0,1 0 0,1-1 0,2 0 0,1 0 0,1-1 0,2 0 0,-1-33 0,4 39 0,0-1 0,2 0 0,1 1 0,7-27 0,-9 44 0,1-1 0,0 0 0,0 1 0,0-1 0,1 1 0,0-1 0,1 1 0,-1 0 0,1 1 0,0-1 0,1 1 0,-1-1 0,1 1 0,0 1 0,1-1 0,-1 1 0,1 0 0,8-5 0,-11 7 0,1 1 0,-1-1 0,1 1 0,0 0 0,0 0 0,-1 1 0,1-1 0,0 1 0,0 0 0,0 0 0,0 0 0,0 0 0,0 1 0,-1-1 0,1 1 0,0 0 0,0 0 0,-1 0 0,1 1 0,0 0 0,-1-1 0,0 1 0,1 0 0,-1 1 0,0-1 0,0 0 0,0 1 0,0 0 0,-1 0 0,1 0 0,-1 0 0,0 0 0,0 0 0,3 6 0,-2-5 0,-1 1 0,0 0 0,0 0 0,0 0 0,0 0 0,-1 0 0,0 1 0,0-1 0,0 0 0,-1 1 0,0-1 0,0 0 0,0 1 0,0-1 0,-1 0 0,0 1 0,0-1 0,-1 0 0,1 0 0,-1 0 0,0 0 0,-1 0 0,1 0 0,-6 7 0,3-7-105,0 0 0,0 0 0,-1 0 0,0-1 0,0 0 0,0 0 0,0 0 0,0-1 0,-1 0 0,1 0 0,-1-1 0,-9 3 0,-3-1-6721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004"/>
    </inkml:context>
    <inkml:brush xml:id="br0">
      <inkml:brushProperty name="width" value="0.05" units="cm"/>
      <inkml:brushProperty name="height" value="0.05" units="cm"/>
    </inkml:brush>
  </inkml:definitions>
  <inkml:trace contextRef="#ctx0" brushRef="#br0">1 31 24575,'3'0'0,"-2"0"0,-1-3 0,-1-4 0,0-3 0,0-1-8191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845"/>
    </inkml:context>
    <inkml:brush xml:id="br0">
      <inkml:brushProperty name="width" value="0.05" units="cm"/>
      <inkml:brushProperty name="height" value="0.05" units="cm"/>
    </inkml:brush>
  </inkml:definitions>
  <inkml:trace contextRef="#ctx0" brushRef="#br0">4053 590 24575,'-119'-56'-135,"-3"5"0,-1 5-1,-2 6 1,-3 5 0,0 6-1,-2 6 1,0 5 0,-159-1-1,163 19 1,0 6 0,1 5-1,0 5 1,2 6 0,0 6-1,1 4 1,2 6 0,-189 88-1,187-64 136,4 5 0,2 5 0,-176 145 0,199-137 0,5 4 0,2 4 0,5 3 0,-91 134 0,131-163-49,3 1 1,2 2-1,3 2 0,3 1 0,3 2 0,-34 136 0,52-162 23,2 0-1,2 0 1,1 1 0,3 0-1,2 0 1,1-1 0,3 1-1,1-1 1,3 0 0,1-1-1,2 1 1,31 70 0,-13-54 26,3-1 0,3-2 0,2-1 0,2-2 0,3-2 0,49 47 0,-2-14 0,4-4 0,140 94 0,-129-107-97,3-5-1,3-4 1,218 80 0,-159-83-143,2-8-1,196 29 1,-109-37-84,2-11-1,411-8 1,-511-28 282,-1-7 0,-1-7 1,0-8-1,-3-6 0,222-79 0,-207 45 42,-2-8 0,-4-7 0,-4-7 0,-4-7 0,-4-6 0,186-167 0,-258 198 11,-4-4 0,-3-3 0,71-101 0,-102 118-3,-2-2-1,-3-1 0,-3-3 1,-3 0-1,29-94 1,-40 93-8,-3-2 0,-3 0 0,-3-1 0,-4 0 0,-3-1 0,-3 0 0,-10-103 0,0 116 0,-2 0 0,-3 0 0,-2 1 0,-3 0 0,-3 2 0,-2 0 0,-3 2 0,-2 1 0,-41-61 0,29 60-32,-1 2 0,-3 3 1,-2 1-1,-54-44 0,35 39-84,-3 4 0,-133-76 0,88 69 14,-2 5 1,-2 5 0,-3 6-1,-181-41 1,120 49 101,-1 7 0,-1 9 0,-346 9 0,388 16-36,0 6 1,-202 45-1,241-32-1669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3.447"/>
    </inkml:context>
    <inkml:brush xml:id="br0">
      <inkml:brushProperty name="width" value="0.05" units="cm"/>
      <inkml:brushProperty name="height" value="0.05" units="cm"/>
    </inkml:brush>
  </inkml:definitions>
  <inkml:trace contextRef="#ctx0" brushRef="#br0">798 361 24575,'1'0'0,"-1"-1"0,1 1 0,0-1 0,-1 1 0,1-1 0,-1 0 0,1 1 0,-1-1 0,1 0 0,-1 1 0,0-1 0,1 0 0,-1 0 0,0 0 0,1 1 0,-1-1 0,0 0 0,0 0 0,0 0 0,0 1 0,0-1 0,0 0 0,0 0 0,0 0 0,0-1 0,-1 1 0,0 0 0,1 0 0,-1 0 0,0 0 0,0 0 0,0 0 0,0 0 0,1 0 0,-1 1 0,-1-1 0,1 0 0,0 0 0,0 1 0,0-1 0,-1 0 0,-4-1 0,1 1 0,0-1 0,-1 1 0,1 0 0,-1 0 0,-9 0 0,-8 2 0,0 2 0,0 0 0,1 2 0,-25 8 0,-85 36 0,91-33 0,2 3 0,0 1 0,1 2 0,1 1 0,-39 33 0,58-40 0,0 0 0,2 1 0,0 1 0,0 0 0,2 1 0,1 1 0,0 0 0,1 1 0,1 1 0,1-1 0,-7 26 0,9-20 0,2 0 0,1 0 0,1 1 0,2-1 0,0 1 0,2 0 0,1-1 0,1 1 0,1 0 0,2-1 0,1 0 0,1 0 0,1-1 0,1 1 0,2-2 0,20 39 0,-11-30 0,1-2 0,1 0 0,1-2 0,2 0 0,1-2 0,2 0 0,0-2 0,2-2 0,1 0 0,0-2 0,49 25 0,-20-18-41,1-3-1,1-3 1,2-2-1,-1-4 0,2-2 1,117 12-1,-79-20-31,0-5 1,0-4-1,171-25 0,-182 11 73,-1-4 0,-1-4 0,-1-4 0,-2-4 0,0-4 0,107-61 0,-119 52 0,-1-3 0,-3-2 0,-3-4 0,-1-3 0,-4-3 0,106-127 0,-145 157 0,-2-1 0,0-1 0,-3 0 0,0-2 0,-3 0 0,17-46 0,-29 64 0,0 0 0,0 0 0,-2 0 0,0-1 0,-1 1 0,0-1 0,-3-19 0,0 23 0,0 0 0,-1 0 0,0 0 0,-1 1 0,-1-1 0,0 1 0,0 0 0,-1 0 0,-1 1 0,-8-12 0,-2 2 61,-1 1 0,-1 0 0,0 1-1,-2 1 1,0 1 0,-1 1 0,0 1 0,-31-15 0,-14-3-109,-124-42 1,45 29-82,-1 6-1,-2 7 1,-1 6 0,-289-13 0,360 39 129,0 3 0,-92 16 0,122-10 0,1 2 0,0 3 0,0 1 0,-72 34 0,102-40 97,0 2 0,1 1 0,-16 12-1,27-19-66,1 1 0,0-1 0,-1 1 0,2 0 0,-1 0-1,1 1 1,-1 0 0,2-1 0,-1 1 0,1 0 0,0 1-1,-3 7 1,5-12-127,1 0-1,-1 1 1,1-1-1,0 0 1,0 0-1,0 1 1,0-1-1,1 0 1,-1 0-1,1 1 1,-1-1-1,1 0 0,1 3 1,5 9-6729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456"/>
    </inkml:context>
    <inkml:brush xml:id="br0">
      <inkml:brushProperty name="width" value="0.05" units="cm"/>
      <inkml:brushProperty name="height" value="0.05" units="cm"/>
    </inkml:brush>
  </inkml:definitions>
  <inkml:trace contextRef="#ctx0" brushRef="#br0">410 4 24575,'-409'0'0,"760"0"-303,1320 6-6157,-1 40 1388,-1123-18 4984,290 13-112,-4-23 455,-780-18 295,9 2 408,0-4 0,-1-2 0,64-13 0,-119 16-773,0 0 1,0-1-1,-1 0 0,1 0 1,7-4-1,-12 6-132,-1 0 0,1 0 0,-1-1 1,1 1-1,-1 0 0,1 0 0,-1-1 0,0 1 0,1 0 0,-1-1 1,1 1-1,-1 0 0,0-1 0,1 1 0,-1-1 0,0 1 0,1 0 0,-1-1 1,0 1-1,0-1 0,0 1 0,1-1 0,-1 1 0,0-1 0,0 1 1,0-1-1,0 1 0,0-1 0,0 1 0,0-1 0,0 0 0,0 1 1,0-1-1,0 1 0,0-1 0,0 1 0,-1-1 0,1 1 0,0-1 0,0 1 1,0-1-1,-1 1 0,1-1 0,-21-13 721,-1 4-390,1 2 1,-1 1-1,0 0 0,-35-4 1,-96-7 954,150 18-1338,-194-11-1366,111 9-5461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784"/>
    </inkml:context>
    <inkml:brush xml:id="br0">
      <inkml:brushProperty name="width" value="0.05" units="cm"/>
      <inkml:brushProperty name="height" value="0.05" units="cm"/>
    </inkml:brush>
  </inkml:definitions>
  <inkml:trace contextRef="#ctx0" brushRef="#br0">61 1 24575,'-4'0'0,"-2"0"0,0 0 0,0 0 0,0 1 0,-12 2 0,18-3 0,-1 0 0,0 0 0,0 1 0,1-1 0,-1 0 0,0 1 0,1-1 0,-1 0 0,0 1 0,1-1 0,-1 1 0,1-1 0,-1 1 0,1-1 0,-1 1 0,1-1 0,-1 1 0,1 0 0,-1-1 0,1 1 0,0 0 0,-1-1 0,1 1 0,0 0 0,0 0 0,-1-1 0,1 1 0,0 0 0,0 0 0,0-1 0,0 1 0,0 0 0,0 0 0,0-1 0,0 1 0,0 0 0,0 0 0,1-1 0,-1 1 0,0 0 0,1-1 0,-1 1 0,0 0 0,1-1 0,-1 1 0,1 0 0,-1-1 0,0 1 0,2 0 0,8 12 0,1-1 0,0 0 0,0 0 0,2-2 0,20 16 0,-3-3 0,-8-5 0,115 102 0,-122-105 0,-2 0 0,1 1 0,-2 1 0,0-1 0,-1 2 0,15 31 0,-24-44 23,1 1 0,-2 0 0,1 0-1,0 0 1,-1 0 0,-1 0 0,1 0-1,-1 1 1,0-1 0,0 0 0,0 0-1,-1 0 1,0 1 0,-3 7 0,2-7-166,-1 0 1,0 0 0,-1-1 0,1 1-1,-1-1 1,-1 0 0,1 0 0,-1 0 0,0 0-1,-1-1 1,-6 6 0,-29 19-6684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6.693"/>
    </inkml:context>
    <inkml:brush xml:id="br0">
      <inkml:brushProperty name="width" value="0.05" units="cm"/>
      <inkml:brushProperty name="height" value="0.05" units="cm"/>
    </inkml:brush>
  </inkml:definitions>
  <inkml:trace contextRef="#ctx0" brushRef="#br0">539 202 24575,'3'-4'0,"0"-1"0,-1 1 0,0-1 0,0 1 0,0-1 0,0 0 0,1-8 0,3-8 0,-5 18 0,3-7 0,0 0 0,-1-1 0,0 1 0,2-19 0,-5 27 0,1-1 0,-1 1 0,0 0 0,0 0 0,0 0 0,-1-1 0,1 1 0,0 0 0,-1 0 0,0 0 0,1 0 0,-1 0 0,0 0 0,0 0 0,0 0 0,0 0 0,0 0 0,-1 1 0,1-1 0,-1 0 0,1 1 0,-1-1 0,1 1 0,-1-1 0,0 1 0,0 0 0,0 0 0,0 0 0,0 0 0,-3-1 0,-2 0 0,0 1 0,0-1 0,0 2 0,0-1 0,-1 1 0,1 0 0,0 1 0,0-1 0,0 1 0,-1 1 0,1-1 0,0 1 0,1 1 0,-1-1 0,-12 7 0,-2 2 0,1 1 0,0 1 0,-28 24 0,19-11 0,0 1 0,2 2 0,2 0 0,0 2 0,2 1 0,2 1 0,-34 66 0,41-67 0,0 0 0,2 1 0,2 1 0,1 0 0,1 0 0,2 0 0,2 1 0,1 0 0,2 38 0,2-52 0,1 0 0,1 0 0,1 0 0,1 0 0,1-1 0,0 0 0,2 0 0,0 0 0,14 21 0,-15-28 0,2 0 0,0-1 0,0-1 0,1 1 0,1-1 0,0-1 0,0 0 0,1-1 0,0 0 0,1 0 0,0-2 0,0 1 0,24 8 0,-15-9 0,1-1 0,-1-1 0,1-1 0,1-1 0,-1-1 0,0-1 0,0-1 0,1-1 0,-1-1 0,0-1 0,0-1 0,41-13 0,-38 8 0,0 0 0,-1-2 0,0 0 0,-1-2 0,-1-1 0,0-1 0,0-1 0,-2 0 0,0-2 0,31-33 0,-38 34 0,-1-1 0,0 0 0,-1-1 0,-2 0 0,1-1 0,12-37 0,-18 40 0,0 0 0,-1-1 0,-1 1 0,0-1 0,-2 0 0,0 0 0,0 0 0,-5-32 0,2 43 0,1 0 0,-1 0 0,0 0 0,0 1 0,-1-1 0,0 1 0,0-1 0,-6-7 0,8 13 0,0-1 0,0 1 0,0 0 0,-1 0 0,1 0 0,0 0 0,0 0 0,-1 0 0,1 0 0,0 0 0,-1 0 0,1 0 0,-1 1 0,1-1 0,-1 1 0,1-1 0,-3 1 0,2 0 0,1 0 0,-1 0 0,0 1 0,0-1 0,1 0 0,-1 1 0,0 0 0,1-1 0,-1 1 0,1 0 0,-1 0 0,1 0 0,-1 0 0,1 0 0,0 0 0,-1 0 0,1 1 0,0-1 0,-2 3 0,-1 2 0,-1 1 0,1 0 0,0-1 0,1 2 0,0-1 0,0 0 0,0 1 0,1-1 0,0 1 0,-1 11 0,0 12 0,0 40 0,3-55 0,0-3 0,0 0 0,1 1 0,1-1 0,0 0 0,0 0 0,1 0 0,5 13 0,-6-23 0,-1 1 0,1 0 0,0-1 0,0 1 0,0-1 0,0 0 0,1 0 0,-1 0 0,1 0 0,0 0 0,0 0 0,0-1 0,0 1 0,0-1 0,1 0 0,-1 0 0,1 0 0,-1 0 0,1-1 0,0 1 0,-1-1 0,1 0 0,0 0 0,0-1 0,0 1 0,0-1 0,7 0 0,0-1 0,-1-1 0,1 0 0,-1 0 0,1-1 0,-1-1 0,0 0 0,0 0 0,-1-1 0,1 0 0,-1 0 0,0-1 0,0-1 0,11-10 0,-7 5 0,-1 1 0,-1-2 0,0 0 0,0 0 0,-2-1 0,1 0 0,13-30 0,-12 14 0,-2-1 0,8-38 0,-17 67 0,1 73 0,-1-62 0,1 0 0,0 0 0,1 0 0,-1 0 0,2 0 0,-1-1 0,1 1 0,1-1 0,-1 1 0,2-1 0,-1 0 0,1-1 0,0 1 0,0-1 0,1 0 0,7 6 0,-8-8 0,1 0 0,0 0 0,1-1 0,-1 0 0,1 0 0,0-1 0,0 0 0,0 0 0,0-1 0,0 0 0,1 0 0,-1 0 0,1-1 0,-1 0 0,1-1 0,-1 0 0,1 0 0,-1 0 0,13-3 0,-4-1 0,-1 0 0,1-1 0,-1-1 0,0 0 0,-1-1 0,1-1 0,-1 0 0,-1-1 0,0 0 0,0-1 0,0-1 0,11-13 0,-12 12 0,0-2 0,-1 1 0,-1-1 0,0-1 0,-1 0 0,0 0 0,-1-1 0,-1 0 0,-1 0 0,0-1 0,3-18 0,-8 29 0,0 0 0,0 0 0,-1 0 0,0 0 0,0 0 0,0 0 0,-1 0 0,0 0 0,0 0 0,0 0 0,-1 1 0,-4-11 0,4 13 0,1 1 0,-1 0 0,1-1 0,-1 1 0,0 0 0,0 0 0,0 0 0,0 0 0,0 0 0,0 0 0,-1 1 0,1-1 0,0 1 0,-1 0 0,0-1 0,1 1 0,-1 0 0,0 1 0,1-1 0,-1 0 0,0 1 0,0 0 0,1-1 0,-1 1 0,0 0 0,0 0 0,0 1 0,0-1 0,-2 1 0,0 0 0,1 0 0,0 0 0,0 0 0,-1 1 0,1-1 0,0 1 0,0 0 0,0 0 0,1 0 0,-1 1 0,0 0 0,1-1 0,0 1 0,0 0 0,0 0 0,0 1 0,0-1 0,0 1 0,1-1 0,0 1 0,0 0 0,0 0 0,0 0 0,0 0 0,-1 9 0,1-5 0,1 0 0,0 0 0,0 0 0,1 0 0,0 1 0,1-1 0,-1 0 0,2 0 0,-1 0 0,1 0 0,0 0 0,1 0 0,4 9 0,1-1 0,1-1 0,1 1 0,0-2 0,1 1 0,1-2 0,0 1 0,25 20 0,7 0 0,56 34 0,-46-33 0,-30-15 0,-24-20 0,1 1 0,-1-1 0,0 0 0,0 1 0,1-1 0,-1 0 0,0 1 0,0-1 0,0 0 0,1 1 0,-1-1 0,0 0 0,0 1 0,0-1 0,0 1 0,0-1 0,0 0 0,0 1 0,0-1 0,0 1 0,0-1 0,0 0 0,0 1 0,0 0 0,-1-1 0,1 1 0,-1-1 0,1 0 0,-1 1 0,0-1 0,1 0 0,-1 1 0,0-1 0,1 0 0,-1 0 0,0 1 0,1-1 0,-1 0 0,0 0 0,0 0 0,1 0 0,-1 0 0,0 0 0,0 0 0,-9-1-80,0 0 0,0-1-1,0 0 1,1-1 0,-1 0-1,1 0 1,0-1 0,0 0-1,0-1 1,0 0 0,1 0 0,0-1-1,0 0 1,0-1 0,1 1-1,-13-16 1,2-4-6746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7.017"/>
    </inkml:context>
    <inkml:brush xml:id="br0">
      <inkml:brushProperty name="width" value="0.05" units="cm"/>
      <inkml:brushProperty name="height" value="0.05" units="cm"/>
    </inkml:brush>
  </inkml:definitions>
  <inkml:trace contextRef="#ctx0" brushRef="#br0">1 213 24575,'26'-34'0,"2"2"0,0 0 0,53-43 0,-74 69 0,0 1 0,0 0 0,1 1 0,-1 0 0,1 0 0,13-5 0,-20 9 0,1-1 0,0 1 0,-1-1 0,1 1 0,0 0 0,0-1 0,0 1 0,-1 0 0,1 0 0,0 0 0,0 1 0,0-1 0,-1 0 0,1 1 0,0-1 0,0 1 0,-1-1 0,1 1 0,0 0 0,-1 0 0,1 0 0,-1 0 0,1 0 0,-1 0 0,0 0 0,1 0 0,-1 1 0,0-1 0,0 0 0,0 1 0,0-1 0,0 1 0,0 0 0,0-1 0,0 1 0,-1 0 0,2 2 0,4 19 0,-1 1 0,-1-1 0,-1 1 0,0 28 0,1-4 0,4 60 179,-1-10-951,23 114 0,-22-177-6054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040"/>
    </inkml:context>
    <inkml:brush xml:id="br0">
      <inkml:brushProperty name="width" value="0.05" units="cm"/>
      <inkml:brushProperty name="height" value="0.05" units="cm"/>
    </inkml:brush>
  </inkml:definitions>
  <inkml:trace contextRef="#ctx0" brushRef="#br0">92 365 24575,'-12'-20'0,"-27"-37"0,3 6 0,35 50 0,1 1 0,0-1 0,-1 1 0,1-1 0,-1 1 0,1-1 0,0 1 0,0-1 0,-1 1 0,1-1 0,0 0 0,0 1 0,0-1 0,-1 1 0,1-1 0,0 0 0,0 1 0,0-1 0,0 1 0,0-1 0,0 0 0,0 1 0,0-1 0,1 1 0,-1-1 0,0 0 0,0 1 0,0-1 0,1 1 0,-1-1 0,0 1 0,0-1 0,1 1 0,-1-1 0,1 1 0,-1-1 0,0 1 0,1-1 0,-1 1 0,1 0 0,-1-1 0,1 1 0,-1 0 0,1-1 0,0 1 0,-1 0 0,1 0 0,-1-1 0,1 1 0,-1 0 0,2 0 0,4-1 0,0 0 0,0 0 0,1 1 0,7 0 0,-6 0 0,115 2 0,124-6 0,-210 2 0,0-3 0,-1-1 0,0-2 0,57-19 0,-91 26 0,1 0 0,-1 1 0,0-1 0,0-1 0,0 1 0,0 0 0,0-1 0,0 1 0,0-1 0,0 1 0,0-1 0,-1 0 0,1 0 0,-1 0 0,3-4 0,-4 6 0,1-1 0,-1 0 0,0 1 0,0-1 0,0 0 0,0 0 0,0 1 0,0-1 0,0 0 0,0 1 0,0-1 0,0 0 0,0 1 0,0-1 0,-1 0 0,1 1 0,0-1 0,0 0 0,-1 1 0,1-1 0,-1 0 0,0-1 0,-1 1 0,1 0 0,0-1 0,-1 1 0,1 0 0,-1 0 0,0 0 0,1 0 0,-1 0 0,0 0 0,-2 0 0,-4-1 0,0 0 0,0 1 0,0-1 0,0 2 0,0-1 0,0 1 0,0 0 0,0 1 0,0 0 0,0 0 0,0 1 0,0 0 0,-13 6 0,10-4 0,-1 1 0,1 1 0,0 0 0,0 0 0,1 1 0,-1 1 0,2-1 0,-12 12 0,17-14 0,-1 0 0,1 1 0,0-1 0,0 1 0,0 0 0,1 0 0,0 0 0,0 1 0,0-1 0,1 1 0,0-1 0,0 1 0,1 0 0,0 0 0,0 0 0,1 0 0,-1 0 0,2 0 0,-1 0 0,3 13 0,-1-13 0,0 0 0,1 0 0,0 0 0,0 0 0,1 0 0,-1-1 0,1 1 0,1-1 0,-1 0 0,1 0 0,0-1 0,1 1 0,-1-1 0,1-1 0,0 1 0,0-1 0,1 0 0,-1 0 0,9 3 0,0-1 0,0-1 0,0 0 0,1-1 0,0-1 0,-1 0 0,1-1 0,0-1 0,1 0 0,28-4 0,-30 2 0,-1-1 0,1-1 0,-1 0 0,0-1 0,0-1 0,0 0 0,-1-1 0,0 0 0,0-1 0,0-1 0,11-8 0,-18 11 0,-2 1 0,1-1 0,0 0 0,-1 0 0,0-1 0,0 1 0,0-1 0,-1 0 0,0 0 0,0 0 0,-1 0 0,1 0 0,-1-1 0,-1 1 0,1-1 0,-1 0 0,0 1 0,-1-1 0,0 0 0,0-7 0,0 9 0,-1 0 0,0-1 0,0 1 0,-1 0 0,1 0 0,-1 0 0,0 0 0,0 1 0,-1-1 0,1 0 0,-1 1 0,0 0 0,-1-1 0,1 1 0,-1 1 0,1-1 0,-1 0 0,0 1 0,0 0 0,-1 0 0,1 0 0,-1 0 0,1 1 0,-1 0 0,0 0 0,-6-2 0,-24-2 0,36 6 0,14 1 0,35 0 0,70-9 0,-85 4 0,-1 1 0,1 2 0,0 1 0,-1 2 0,40 7 0,-68-8 0,1 1 0,-1 0 0,-1 0 0,1 1 0,0-1 0,0 1 0,-1 1 0,0-1 0,1 1 0,-1 0 0,-1 0 0,1 0 0,-1 1 0,1 0 0,-1 0 0,0 0 0,-1 0 0,6 11 0,-5-7 0,0 1 0,-1-1 0,0 1 0,-1 0 0,0 0 0,0 0 0,-1 0 0,0 0 0,-1 0 0,0 0 0,-2 13 0,1-12 0,-1 0 0,0 0 0,0-1 0,-1 1 0,0-1 0,-1 1 0,0-1 0,-1 0 0,-7 10 0,0-10 0,12-10 0,0 0 0,-1 0 0,1 1 0,0-1 0,-1 0 0,1 0 0,0 0 0,-1 0 0,1 0 0,0 0 0,-1 0 0,1-1 0,0 1 0,-1 0 0,1 0 0,0 0 0,-1 0 0,1 0 0,0 0 0,-1-1 0,1 1 0,0 0 0,-1 0 0,1 0 0,0-1 0,-1 0 0,0 0 0,1-1 0,-1 1 0,0 0 0,1-1 0,0 1 0,-1 0 0,1-1 0,0 1 0,0 0 0,-1-1 0,1 1 0,0-1 0,1 1 0,-1 0 0,0-1 0,0 1 0,1-2 0,4-16 0,1 1 0,1 0 0,1 0 0,0 0 0,2 1 0,21-31 0,-8 18 0,1 1 0,46-43 0,-67 70 0,44-37 0,-44 36 0,1 1 0,-1 0 0,0 0 0,1 0 0,0 0 0,-1 1 0,1 0 0,0-1 0,0 1 0,0 1 0,0-1 0,6 0 0,-7 1 0,-1 1 0,0 0 0,0 0 0,1 0 0,-1 0 0,0 0 0,0 0 0,0 1 0,0-1 0,0 1 0,0-1 0,-1 1 0,1 0 0,0 0 0,-1 0 0,0 0 0,1 0 0,-1 0 0,0 0 0,0 0 0,0 0 0,0 0 0,0 1 0,0 3 0,3 6 0,-1 1 0,-1-1 0,2 17 0,-2 63 0,-2-92 0,0 1 0,0-1 0,0 1 0,0-1 0,0 1 0,0 0 0,0-1 0,1 1 0,-1-1 0,0 1 0,0-1 0,0 1 0,1-1 0,-1 1 0,0 0 0,0-1 0,1 0 0,-1 1 0,0-1 0,1 1 0,-1-1 0,1 1 0,-1-1 0,1 0 0,-1 1 0,1-1 0,-1 0 0,1 1 0,0-1 0,1 0 0,-1 0 0,0 0 0,0 0 0,0 0 0,0 0 0,0-1 0,0 1 0,0 0 0,0-1 0,0 1 0,0-1 0,0 1 0,1-2 0,37-28 0,-32 23 0,69-52 0,-66 51 0,1 2 0,1-1 0,-1 1 0,1 1 0,17-6 0,-28 11 0,1 0 0,-1-1 0,0 1 0,0 0 0,1 0 0,-1-1 0,0 1 0,1 0 0,-1 0 0,0 1 0,1-1 0,-1 0 0,0 0 0,1 1 0,-1-1 0,0 1 0,1-1 0,-1 1 0,0-1 0,0 1 0,0 0 0,0-1 0,0 1 0,0 0 0,0 0 0,0 0 0,0 0 0,0 0 0,0 0 0,0 0 0,-1 0 0,1 1 0,0-1 0,-1 0 0,1 0 0,-1 0 0,1 1 0,-1-1 0,0 0 0,0 1 0,1 1 0,0 9 0,1-1 0,-2 1 0,0 0 0,-1 12 0,0-3 0,1-11 0,1 1 0,0-1 0,0 1 0,1-1 0,1 0 0,0 0 0,5 14 0,-6-21 0,-1 0 0,0 0 0,1 0 0,0 0 0,0 0 0,0-1 0,0 1 0,0-1 0,0 1 0,1-1 0,-1 0 0,1 0 0,0 0 0,-1 0 0,1-1 0,0 1 0,0-1 0,0 1 0,0-1 0,0 0 0,1 0 0,-1-1 0,0 1 0,0-1 0,1 1 0,-1-1 0,6 0 0,1-2 0,1 0 0,0-1 0,-1 0 0,0 0 0,1-1 0,-1-1 0,-1 1 0,1-2 0,-1 1 0,0-1 0,15-13 0,4-5 0,-1-2 0,25-32 0,-26 28 0,33-50 0,-53 70 0,0 0 0,0-1 0,-1 0 0,0 0 0,-1 0 0,0 0 0,-1-1 0,0 1 0,2-19 0,-5 28 0,0 0 0,0 1 0,0-1 0,0 0 0,0 1 0,0-1 0,0 0 0,-1 0 0,1 1 0,-1-1 0,1 0 0,-1 1 0,0-1 0,1 1 0,-1-1 0,0 1 0,0-1 0,-2-1 0,2 2 0,0 0 0,-1 0 0,1 1 0,0-1 0,-1 0 0,1 1 0,-1-1 0,1 1 0,0 0 0,-1-1 0,1 1 0,-1 0 0,1 0 0,-1 0 0,1 0 0,-1 0 0,-1 1 0,-4 0 0,-1 1 0,1 0 0,1 1 0,-1-1 0,0 1 0,0 1 0,-7 5 0,2-1 0,0 2 0,0-1 0,1 2 0,0-1 0,1 2 0,0-1 0,1 1 0,0 1 0,1 0 0,-7 14 0,11-19 0,1 0 0,0 1 0,0 0 0,0-1 0,1 1 0,1 0 0,0 0 0,-1 9 0,2-11 0,1-1 0,-1 0 0,1 0 0,0 0 0,1 0 0,-1 0 0,1 0 0,1 0 0,-1 0 0,1-1 0,0 1 0,5 7 0,13 9-1365,0-5-5461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379"/>
    </inkml:context>
    <inkml:brush xml:id="br0">
      <inkml:brushProperty name="width" value="0.05" units="cm"/>
      <inkml:brushProperty name="height" value="0.05" units="cm"/>
    </inkml:brush>
  </inkml:definitions>
  <inkml:trace contextRef="#ctx0" brushRef="#br0">2 234 24575,'-1'-59'0,"0"10"0,6-52 0,-5 100 0,0 0 0,0-1 0,0 1 0,0 0 0,0 0 0,0 0 0,1-1 0,-1 1 0,0 0 0,1 0 0,-1 0 0,0-1 0,1 1 0,0 0 0,-1 0 0,1 0 0,0 0 0,-1 0 0,1 0 0,2-1 0,-3 2 0,1 1 0,0-1 0,0 0 0,-1 0 0,1 1 0,0-1 0,-1 1 0,1-1 0,0 1 0,-1-1 0,1 1 0,0-1 0,-1 1 0,1-1 0,-1 1 0,1 0 0,-1-1 0,1 1 0,-1 0 0,0-1 0,1 1 0,-1 1 0,24 54 0,-24-54 0,27 79 0,-4 1 0,-4 2 0,14 129 0,-32-204 0,1 27 0,-2-35 0,1 0 0,-1 1 0,-1-1 0,1 0 0,0 1 0,0-1 0,0 1 0,-1-1 0,1 0 0,-1 0 0,1 1 0,-1-1 0,1 0 0,-1 0 0,0 1 0,0-1 0,1 0 0,-1 0 0,-2 1 0,3-2 0,-1 1 0,0-1 0,0 0 0,0 0 0,1 0 0,-1 0 0,0 0 0,0 0 0,0 0 0,1 0 0,-1 0 0,0-1 0,0 1 0,0 0 0,1 0 0,-1-1 0,0 1 0,1-1 0,-1 1 0,0 0 0,1-1 0,-1 0 0,0 1 0,1-1 0,-1 1 0,1-1 0,-1 1 0,1-1 0,-1 0 0,1 0 0,-1 0 0,-13-25 0,9 12 0,0 0 0,2-1 0,-1 1 0,2-1 0,0 0 0,1 0 0,1 0 0,0 0 0,1 0 0,0 0 0,1 0 0,6-21 0,-1 11 0,1 0 0,1 0 0,1 1 0,2 1 0,0 0 0,21-30 0,-20 35 0,0 0 0,22-21 0,-29 34 0,-1 0 0,0 1 0,1-1 0,0 1 0,0 0 0,0 0 0,1 1 0,-1 0 0,1 0 0,-1 1 0,9-3 0,-14 5-42,0 0-1,1-1 0,-1 1 1,0 0-1,0 0 0,1 0 1,-1 0-1,0 0 0,0 0 1,0 0-1,1 0 0,-1 1 1,0-1-1,0 0 0,0 1 1,1-1-1,-1 1 0,0 0 1,0-1-1,0 1 0,0 0 1,0-1-1,0 1 0,0 0 1,-1 0-1,1 0 0,0 0 1,0 0-1,-1 0 0,1 0 1,1 2-1,3 15-6783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405"/>
    </inkml:context>
    <inkml:brush xml:id="br0">
      <inkml:brushProperty name="width" value="0.05" units="cm"/>
      <inkml:brushProperty name="height" value="0.05" units="cm"/>
    </inkml:brush>
  </inkml:definitions>
  <inkml:trace contextRef="#ctx0" brushRef="#br0">14 35 24575,'0'-3'0,"0"-6"0,0-5 0,0 5 0,0 11 0,0 10 0,-3 13 0,-1 12 0,1 13 0,0 8 0,3 7 0,3 4 0,3-2 0,1-3 0,-1-6 0,1-5 0,0-9 0,-2-11-8191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9.775"/>
    </inkml:context>
    <inkml:brush xml:id="br0">
      <inkml:brushProperty name="width" value="0.05" units="cm"/>
      <inkml:brushProperty name="height" value="0.05" units="cm"/>
    </inkml:brush>
  </inkml:definitions>
  <inkml:trace contextRef="#ctx0" brushRef="#br0">1 400 24575,'1'-6'0,"0"0"0,1 1 0,0-1 0,0 1 0,1 0 0,-1 0 0,1-1 0,0 1 0,6-7 0,-3 3 0,3-5 0,12-20 0,-19 32 0,-1 0 0,1 0 0,0 0 0,0 1 0,-1-1 0,1 0 0,0 1 0,1-1 0,-1 1 0,0-1 0,4 0 0,-6 1 0,1 1 0,0 0 0,-1 0 0,1 0 0,0 0 0,-1 0 0,1 0 0,0 0 0,-1 0 0,1 0 0,0 0 0,-1 1 0,1-1 0,0 0 0,-1 0 0,1 1 0,-1-1 0,1 0 0,0 1 0,-1-1 0,1 0 0,-1 1 0,1-1 0,-1 1 0,1-1 0,-1 1 0,0-1 0,1 1 0,-1-1 0,0 1 0,1 0 0,-1-1 0,0 1 0,1 0 0,6 26 0,-6-24 0,26 242 0,-7-37 0,-19-204 0,-1 0 0,0-1 0,1 1 0,-1-1 0,1 1 0,0-1 0,0 0 0,1 1 0,-1-1 0,1 0 0,3 6 0,-5-9 0,0 0 0,0 0 0,1 1 0,-1-1 0,0 0 0,0 0 0,0 0 0,0 0 0,1 0 0,-1 0 0,0 1 0,0-1 0,1 0 0,-1 0 0,0 0 0,0 0 0,1 0 0,-1 0 0,0 0 0,0 0 0,0 0 0,1 0 0,-1 0 0,0 0 0,0 0 0,1 0 0,-1 0 0,0 0 0,0-1 0,1 1 0,-1 0 0,0 0 0,0 0 0,0 0 0,1 0 0,-1 0 0,0-1 0,0 1 0,7-12 0,2-16 0,24-196 0,-11 59 0,-12 103 0,3 1 0,29-85 0,-39 139 0,-1 0 0,2 0 0,-1 1 0,1-1 0,0 1 0,0 0 0,0 0 0,1 1 0,0-1 0,0 1 0,1 0 0,10-8 0,-11 11 0,-1-1 0,1 1 0,0 0 0,0 0 0,0 1 0,1-1 0,-1 1 0,0 0 0,0 1 0,1-1 0,-1 1 0,1 0 0,-1 0 0,0 1 0,1 0 0,-1 0 0,0 0 0,7 2 0,3 3 0,0 0 0,-1 1 0,1 0 0,-2 1 0,1 1 0,-1 0 0,0 1 0,17 16 0,-22-18 0,0 0 0,0 1 0,-1 0 0,0 0 0,-1 1 0,0 0 0,0 0 0,-1 0 0,0 1 0,-1 0 0,0 0 0,3 17 0,-6-23 0,-1 1 0,0 0 0,0-1 0,0 1 0,-1 0 0,0-1 0,0 1 0,0-1 0,-1 1 0,1-1 0,-2 0 0,1 0 0,0 0 0,-1 0 0,0 0 0,0 0 0,0-1 0,-1 1 0,1-1 0,-9 8 0,6-7 0,-1 0 0,1 0 0,-1-1 0,0 0 0,0 0 0,0 0 0,-1-1 0,1 0 0,-1-1 0,0 1 0,0-2 0,0 1 0,0-1 0,-8 0 0,15 0 0,0-1 0,-1 0 0,1 0 0,0 0 0,0 0 0,0 0 0,0 0 0,-1 0 0,1-1 0,0 1 0,0 0 0,0-1 0,0 1 0,0 0 0,0-1 0,0 1 0,0-1 0,0 0 0,0 1 0,0-1 0,0 0 0,0 0 0,0 0 0,1 1 0,-1-1 0,-1-2 0,2 2 0,0 0 0,0 0 0,1 0 0,-1 0 0,0 0 0,0 0 0,1 0 0,-1 0 0,0 0 0,1 0 0,-1 0 0,1 0 0,-1 0 0,1 0 0,0 0 0,-1 0 0,1 0 0,0 1 0,0-1 0,-1 0 0,1 0 0,0 1 0,0-1 0,0 1 0,0-1 0,0 1 0,0-1 0,1 0 0,7-3 0,0 1 0,0-1 0,0 1 0,1 1 0,-1 0 0,0 0 0,1 1 0,0 0 0,-1 0 0,1 1 0,0 1 0,-1-1 0,1 2 0,-1-1 0,15 5 0,-15-3 0,1 0 0,-1 0 0,0 1 0,0 0 0,0 1 0,-1 0 0,0 0 0,0 1 0,0 0 0,0 0 0,-1 1 0,0 0 0,-1 0 0,1 1 0,6 10 0,-11-14 0,0 1 0,0-1 0,0 0 0,0 1 0,-1 0 0,1-1 0,-1 1 0,0 0 0,-1-1 0,1 1 0,-1 0 0,0 0 0,0 0 0,-1-1 0,1 1 0,-3 9 0,0-7 0,1-1 0,-1 1 0,0-1 0,-1 1 0,1-1 0,-1 0 0,0 0 0,-1-1 0,0 1 0,-8 7 0,5-6 0,0-1 0,0 0 0,0 0 0,-1-1 0,0 0 0,0-1 0,-15 5 0,17-6 0,1-1 0,-1-1 0,0 0 0,0 0 0,0 0 0,1 0 0,-1-1 0,0-1 0,0 1 0,-13-3 0,17 2 0,0 0 0,-1 0 0,1 0 0,0 0 0,0 0 0,0-1 0,0 1 0,1-1 0,-1 0 0,0 0 0,1 0 0,-1 0 0,1-1 0,0 1 0,-1 0 0,1-1 0,0 0 0,1 0 0,-1 1 0,0-1 0,1 0 0,0 0 0,-1 0 0,1-1 0,1 1 0,-1 0 0,0 0 0,1 0 0,-1-1 0,1-3 0,0-2 0,1 0 0,0 0 0,1 0 0,0 0 0,0 0 0,1 1 0,0-1 0,0 1 0,1 0 0,5-9 0,9-14 0,2 2 0,1 0 0,1 1 0,1 1 0,1 1 0,2 2 0,0 0 0,2 2 0,0 1 0,38-22 0,-60 40 0,1 0 0,-1 0 0,1 0 0,0 1 0,0 0 0,0 0 0,9-1 0,-13 3 0,-1 0 0,0 0 0,1 0 0,-1 0 0,0 1 0,1-1 0,-1 0 0,0 1 0,0 0 0,1 0 0,-1 0 0,0-1 0,0 2 0,0-1 0,0 0 0,0 0 0,0 1 0,-1-1 0,1 1 0,0 0 0,-1-1 0,1 1 0,-1 0 0,1 0 0,-1 0 0,1 2 0,3 7 0,-1 0 0,-1 0 0,0 1 0,0-1 0,-1 1 0,-1 0 0,1 20 0,5 31 0,17 41 0,-20-89 0,1-1 0,0 0 0,1 0 0,1-1 0,8 14 0,-15-27 0,0 0 0,0 0 0,0 0 0,0 0 0,0 0 0,0 0 0,0 0 0,0 1 0,0-1 0,0 0 0,0 0 0,0 0 0,0 0 0,0 0 0,1 0 0,-1 0 0,0 0 0,0 0 0,0 0 0,0 0 0,0 0 0,0 0 0,0 0 0,0 1 0,0-1 0,1 0 0,-1 0 0,0 0 0,0 0 0,0 0 0,0 0 0,0 0 0,0 0 0,0 0 0,0 0 0,1 0 0,-1 0 0,0 0 0,0 0 0,0 0 0,0-1 0,0 1 0,0 0 0,0 0 0,0 0 0,0 0 0,1 0 0,-1 0 0,0 0 0,0 0 0,0 0 0,0 0 0,0 0 0,0 0 0,3-9 0,-1-15 0,-2 21 0,4-33 0,1 1 0,2 0 0,2 1 0,0-1 0,3 2 0,1-1 0,1 2 0,2 0 0,37-57 0,-46 79 0,0 1 0,0 1 0,0-1 0,1 1 0,1 1 0,-1-1 0,1 1 0,19-11 0,-25 17 0,0 0 0,0-1 0,0 1 0,0 0 0,0 0 0,0 1 0,0-1 0,1 1 0,-1-1 0,0 1 0,0 0 0,1 0 0,-1 1 0,5 0 0,-4 0 0,-1 1 0,0-1 0,0 1 0,0-1 0,0 1 0,-1 0 0,1 0 0,0 0 0,-1 1 0,0-1 0,1 1 0,-1-1 0,0 1 0,0 0 0,0 0 0,2 6 0,2 3 0,-1 1 0,-1-1 0,0 1 0,0 1 0,-1-1 0,-1 0 0,1 24 0,-2-13 0,-2 0 0,0-1 0,-8 39 0,6-48 0,-1 0 0,-9 22 0,22-57 0,2-6 0,18-33 0,-25 53 0,1-1 0,0 1 0,0 0 0,1 0 0,0 0 0,0 1 0,0 0 0,1 0 0,9-6 0,-13 11 0,-1-1 0,0 1 0,0 0 0,1 0 0,-1 0 0,1 0 0,-1 1 0,0-1 0,1 1 0,-1-1 0,1 1 0,0 0 0,-1 0 0,1 0 0,-1 0 0,1 0 0,-1 1 0,4 0 0,-3 0 0,1 1 0,-1 0 0,0-1 0,0 1 0,0 0 0,0 1 0,0-1 0,0 1 0,0-1 0,-1 1 0,4 3 0,3 8 0,0 1 0,0-1 0,-1 1 0,7 23 0,-11-29 0,-1-3 0,3 9 0,0 0 0,1-1 0,1 0 0,16 23 0,-23-35 0,1 0 0,-1 0 0,1 0 0,0-1 0,-1 1 0,1 0 0,0-1 0,0 1 0,0-1 0,0 1 0,0-1 0,0 0 0,1 0 0,-1 0 0,0 0 0,1-1 0,-1 1 0,0-1 0,1 1 0,-1-1 0,1 0 0,-1 0 0,1 0 0,-1 0 0,1 0 0,-1 0 0,0-1 0,1 1 0,-1-1 0,1 0 0,-1 0 0,0 1 0,0-2 0,1 1 0,-1 0 0,0 0 0,0-1 0,0 1 0,2-3 0,5-4 0,-1-1 0,1 1 0,-1-2 0,-1 1 0,8-13 0,29-57 0,-25 42 0,43-88 0,-46 91 0,-16 33 0,13-22 0,-7 18 0,-5 5 0,-1 1 0,0-1 0,1 0 0,-1 0 0,0 1 0,1-1 0,-1 0 0,0 1 0,0-1 0,0 0 0,1 0 0,-1 1 0,0-1 0,0 1 0,0-1 0,0 0 0,1 1 0,-1-1 0,0 0 0,0 1 0,0-1 0,0 1 0,0-1 0,0 0 0,0 1 0,0 23 0,0 0 0,-2 0 0,0-1 0,-7 26 0,-2 20 0,6 30-1365,6-60-5461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349"/>
    </inkml:context>
    <inkml:brush xml:id="br0">
      <inkml:brushProperty name="width" value="0.05" units="cm"/>
      <inkml:brushProperty name="height" value="0.05" units="cm"/>
    </inkml:brush>
  </inkml:definitions>
  <inkml:trace contextRef="#ctx0" brushRef="#br0">1 163 24575,'4'-10'0,"-1"0"0,0 0 0,0 0 0,-1-1 0,1-16 0,1-3 0,-2 20 0,4-28 0,-3 32 0,-1 21 0,-2 59 0,5 108 0,-2-151 0,1 0 0,2 0 0,15 52 0,-19-78 0,0 1 0,0-1 0,1 0 0,-1 0 0,1 0 0,0 0 0,1 0 0,-1 0 0,1-1 0,8 8 0,-10-11 0,-1 1 0,1-1 0,0 0 0,0 0 0,0 0 0,1-1 0,-1 1 0,0 0 0,0-1 0,0 1 0,0-1 0,1 0 0,-1 0 0,0 0 0,0 0 0,1 0 0,-1 0 0,0-1 0,0 1 0,0-1 0,0 1 0,1-1 0,-1 0 0,0 0 0,0 0 0,0 0 0,-1 0 0,1-1 0,0 1 0,3-3 0,8-7 0,-1-1 0,0 0 0,-1-1 0,0 0 0,-1-1 0,10-17 0,44-94 0,-29 39 0,15-30 0,-44 109 0,-3 12 0,-2 16 0,-10 72 0,0 11 0,8-90 0,2 1 0,0 0 0,0 0 0,8 28 0,-8-40 0,0 1 0,0-1 0,0 0 0,0 1 0,1-1 0,0 0 0,-1 0 0,1 0 0,0 0 0,1 0 0,-1 0 0,0 0 0,1-1 0,-1 1 0,1-1 0,4 3 0,-4-4 0,0 0 0,0 0 0,0 0 0,0 0 0,0-1 0,0 1 0,0-1 0,0 0 0,0 0 0,0 0 0,0 0 0,0 0 0,1-1 0,-1 0 0,0 1 0,0-1 0,0 0 0,5-3 0,1 0 0,1 0 0,0-1 0,-1 0 0,0-1 0,0 0 0,0 0 0,-1-1 0,0 0 0,0 0 0,-1-1 0,0 0 0,0 0 0,-1-1 0,0 0 0,-1 0 0,0 0 0,0-1 0,-1 0 0,0 0 0,0 0 0,-1 0 0,2-16 0,2-13 0,-3 15 0,0 1 0,1-39 0,-8 58 140,-3 9 47,-8 10-1048,12-12 30,-7 7-5995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844"/>
    </inkml:context>
    <inkml:brush xml:id="br0">
      <inkml:brushProperty name="width" value="0.05" units="cm"/>
      <inkml:brushProperty name="height" value="0.05" units="cm"/>
    </inkml:brush>
  </inkml:definitions>
  <inkml:trace contextRef="#ctx0" brushRef="#br0">186 375 24575,'5'-5'0,"126"-137"0,-117 124 0,-1 1 0,-1-2 0,0 1 0,-2-2 0,0 0 0,12-34 0,-21 51 0,0 0 0,-1 1 0,1-1 0,-1 0 0,0 0 0,1 1 0,-1-1 0,0 0 0,-1 0 0,1 0 0,0 1 0,-1-1 0,0 0 0,-1-4 0,1 6 0,1 0 0,-1 0 0,0 0 0,0 0 0,0 0 0,0 0 0,0 0 0,0 0 0,0 0 0,0 0 0,0 1 0,0-1 0,-1 0 0,1 1 0,0-1 0,0 1 0,-1-1 0,1 1 0,0 0 0,-1-1 0,1 1 0,0 0 0,-1 0 0,1 0 0,-1 0 0,1 0 0,0 1 0,-1-1 0,1 0 0,0 0 0,-2 2 0,-8 1 0,1 1 0,0 0 0,1 1 0,-1 0 0,1 0 0,0 1 0,0 0 0,-11 10 0,-61 65 0,56-53 0,2 1 0,1 1 0,1 1 0,-24 47 0,35-57 0,0 1 0,2-1 0,0 1 0,2 1 0,0 0 0,1-1 0,2 2 0,-2 28 0,5-43 0,0-1 0,1 1 0,0-1 0,0 1 0,1-1 0,0 1 0,0-1 0,1 0 0,0 0 0,1 0 0,0 0 0,0-1 0,0 1 0,1-1 0,0 0 0,0 0 0,1-1 0,0 0 0,0 0 0,1 0 0,-1-1 0,1 0 0,0 0 0,1 0 0,-1-1 0,16 6 0,0-2 43,1-1 0,-1-2-1,1 0 1,0-1 0,0-2-1,0 0 1,35-2 0,-10-4-612,0-2 0,77-18 0,-38 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1.357"/>
    </inkml:context>
    <inkml:brush xml:id="br0">
      <inkml:brushProperty name="width" value="0.05" units="cm"/>
      <inkml:brushProperty name="height" value="0.05" units="cm"/>
    </inkml:brush>
  </inkml:definitions>
  <inkml:trace contextRef="#ctx0" brushRef="#br0">321 586 24575,'2'-5'0,"0"1"0,0-1 0,0 0 0,0 0 0,-1 0 0,0 0 0,0 0 0,0 0 0,-1 0 0,0 0 0,0 0 0,0 0 0,0 0 0,-1 0 0,0 0 0,-2-7 0,1 5 0,-1 1 0,0 0 0,0 0 0,-1 0 0,0 0 0,0 0 0,0 1 0,0-1 0,-1 1 0,0 0 0,-6-4 0,3 3 0,0 0 0,0 1 0,0-1 0,-1 2 0,0-1 0,1 2 0,-2-1 0,1 1 0,0 0 0,-1 1 0,1 0 0,-1 0 0,1 1 0,-1 1 0,0 0 0,1 0 0,-13 2 0,17-1 0,0 0 0,0 1 0,-1-1 0,1 1 0,0 1 0,0-1 0,1 1 0,-1 0 0,1 0 0,-1 0 0,1 0 0,0 1 0,0 0 0,0 0 0,1 0 0,-1 0 0,1 1 0,0-1 0,0 1 0,1 0 0,-1-1 0,1 1 0,0 1 0,1-1 0,-1 0 0,1 0 0,0 1 0,0-1 0,0 7 0,1-3 0,0 1 0,0-1 0,1 1 0,0-1 0,1 0 0,0 1 0,0-1 0,1 0 0,0 0 0,1 0 0,0-1 0,0 1 0,1-1 0,0 0 0,0 0 0,8 7 0,-3-5 0,0-2 0,0 1 0,1-1 0,1-1 0,-1 0 0,1 0 0,0-2 0,0 1 0,1-1 0,0-1 0,0 0 0,0-1 0,0-1 0,0 0 0,1 0 0,19-1 0,-23-2 0,1 1 0,-1-1 0,1-1 0,-1 0 0,1-1 0,-1 1 0,0-2 0,0 0 0,14-7 0,-17 7 0,-1-1 0,0 1 0,1-1 0,-1 0 0,-1-1 0,1 1 0,-1-1 0,0 0 0,0 0 0,-1-1 0,0 0 0,0 1 0,5-14 0,-5 7 0,0 0 0,0 0 0,-2-1 0,1 1 0,-2-1 0,0 1 0,-1-1 0,-1-17 0,1 22 0,-2 0 0,1-1 0,-1 1 0,0 0 0,-1 0 0,0 0 0,-1 0 0,0 0 0,0 1 0,0-1 0,-1 1 0,-10-12 0,13 18 0,1 0 0,-1 0 0,0 0 0,0 0 0,1 1 0,-1-1 0,0 1 0,-1-1 0,1 1 0,0 0 0,0-1 0,-1 1 0,1 0 0,0 1 0,-1-1 0,1 0 0,-1 1 0,1-1 0,-1 1 0,1 0 0,-1 0 0,1 0 0,-1 0 0,1 0 0,-1 1 0,1-1 0,-1 1 0,1-1 0,-1 1 0,1 0 0,0 0 0,-1 0 0,1 0 0,0 1 0,0-1 0,0 1 0,0-1 0,-2 3 0,1-1 0,0 0 0,0 0 0,1 0 0,-1 1 0,1-1 0,0 1 0,0 0 0,0 0 0,0 0 0,1 0 0,0 0 0,-1 0 0,2 0 0,-1 0 0,0 0 0,1 0 0,0 1 0,0-1 0,0 0 0,0 0 0,1 1 0,1 4 0,-1-4 0,0-1 0,1 0 0,-1-1 0,1 1 0,0 0 0,0 0 0,0-1 0,1 1 0,-1-1 0,1 0 0,0 0 0,0 0 0,0 0 0,0 0 0,1-1 0,-1 1 0,8 3 0,-6-4 0,1 1 0,1-2 0,-1 1 0,0-1 0,0 1 0,1-2 0,-1 1 0,0-1 0,1 0 0,12-1 0,-8-1 0,1 0 0,-1-1 0,1 0 0,-1-1 0,0 0 0,0-1 0,-1 0 0,1 0 0,-1-1 0,0-1 0,-1 0 0,14-12 0,-13 8 0,-1 0 0,0-1 0,-1-1 0,0 1 0,-1-1 0,0 0 0,-1-1 0,8-26 0,-3-2 0,8-73 0,-1 5 0,-18 106 0,1 1 0,0-1 0,0 1 0,1-1 0,-1 1 0,1 0 0,2-4 0,-4 7 0,0 0 0,0 0 0,0-1 0,1 1 0,-1 0 0,0 0 0,0-1 0,0 1 0,1 0 0,-1 0 0,0 0 0,0 0 0,0 0 0,1-1 0,-1 1 0,0 0 0,1 0 0,-1 0 0,0 0 0,0 0 0,1 0 0,-1 0 0,0 0 0,0 0 0,1 0 0,-1 0 0,0 0 0,1 0 0,-1 0 0,0 0 0,0 0 0,1 0 0,-1 0 0,1 1 0,0 0 0,0 0 0,-1 0 0,1 0 0,0 0 0,-1 0 0,1 0 0,0 0 0,-1 0 0,0 0 0,1 1 0,-1-1 0,1 1 0,8 40 0,-1 0 0,3 67 0,-4-37 0,-2-18-273,3 0 0,1-1 0,4 0 0,21 60 0,-16-72-6553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426"/>
    </inkml:context>
    <inkml:brush xml:id="br0">
      <inkml:brushProperty name="width" value="0.05" units="cm"/>
      <inkml:brushProperty name="height" value="0.05" units="cm"/>
    </inkml:brush>
  </inkml:definitions>
  <inkml:trace contextRef="#ctx0" brushRef="#br0">137 541 24575,'7'-13'0,"1"1"0,0 0 0,0 0 0,1 1 0,1 0 0,0 0 0,1 1 0,0 0 0,0 1 0,15-9 0,-21 14 0,0 0 0,0 0 0,0 0 0,-1-1 0,0 0 0,0 0 0,0 0 0,0 0 0,4-10 0,-7 13 0,0 0 0,-1 0 0,1 0 0,0 0 0,-1 0 0,1 0 0,-1 0 0,0 0 0,0-1 0,0 1 0,0 0 0,0 0 0,0 0 0,0 0 0,-1-1 0,1 1 0,-1 0 0,0 0 0,1 0 0,-1 0 0,0 0 0,0 0 0,0 0 0,-1 1 0,1-1 0,0 0 0,-1 1 0,1-1 0,-1 0 0,1 1 0,-4-2 0,1 0 0,-1 0 0,0 0 0,-1 1 0,1 0 0,0 0 0,-1 1 0,1-1 0,-1 1 0,1 0 0,-1 0 0,1 1 0,-1 0 0,0 0 0,1 0 0,-1 1 0,0 0 0,1 0 0,-1 0 0,-9 4 0,2-1 0,1 1 0,1 0 0,-1 1 0,1 0 0,0 1 0,0 0 0,-17 15 0,22-16 0,1 0 0,0 0 0,-1 0 0,2 1 0,-1 0 0,1 0 0,0 0 0,0 0 0,1 1 0,0-1 0,1 1 0,-1 0 0,1 0 0,1 0 0,0 0 0,0 0 0,0 12 0,2-11 0,-1 1 0,2-1 0,-1 1 0,1-1 0,1 1 0,0-1 0,0 0 0,1 0 0,0-1 0,0 1 0,1-1 0,0 0 0,1 0 0,9 11 0,82 72 0,-71-69 0,0 2 0,-1 1 0,36 47 0,-54-63 0,-2 0 0,1 0 0,-1 1 0,-1 0 0,1 0 0,-2 0 0,0 0 0,0 1 0,0-1 0,-2 1 0,1 0 0,-1 0 0,-1 0 0,0-1 0,0 1 0,-3 14 0,0-14 0,1-1 0,-1 1 0,-1-1 0,0 0 0,0 0 0,-1 0 0,0 0 0,-9 10 0,12-16 0,-1 0 0,0 0 0,1-1 0,-2 0 0,1 1 0,0-1 0,-1 0 0,1-1 0,-1 1 0,0-1 0,0 1 0,0-1 0,0 0 0,0-1 0,0 1 0,-1-1 0,1 1 0,-1-2 0,1 1 0,-1 0 0,1-1 0,-6 0 0,7 0 0,0 0 0,0-1 0,0 0 0,1 0 0,-1 0 0,0 0 0,0 0 0,1 0 0,-1-1 0,1 1 0,-1-1 0,1 1 0,0-1 0,0 0 0,0 0 0,0 0 0,0-1 0,0 1 0,0 0 0,1-1 0,-1 1 0,1-1 0,-1 1 0,1-1 0,0 0 0,0 1 0,1-1 0,-1 0 0,0 0 0,1-4 0,-1-2 0,0 0 0,1 1 0,0-1 0,1 0 0,0 1 0,0-1 0,1 1 0,0-1 0,4-9 0,4-5 0,1 0 0,1 1 0,2 0 0,0 1 0,1 1 0,1 0 0,21-20 0,5 0 0,1 2 0,51-34 0,108-48 0,-60 39 0,-137 78 0,-1 0 0,0 0 0,0-1 0,0 1 0,-1-1 0,1 0 0,-1-1 0,0 1 0,0 0 0,0-1 0,0 0 0,-1 1 0,0-1 0,0 0 0,0 0 0,-1-1 0,0 1 0,0 0 0,0 0 0,0-1 0,-1 1 0,0 0 0,0-1 0,0 1 0,-2-6 0,1 3 0,-1 0 0,0 0 0,0 0 0,-1 0 0,1 1 0,-2-1 0,1 1 0,-1 0 0,0 0 0,-1 0 0,0 0 0,0 1 0,0 0 0,-1 0 0,0 0 0,-7-5 0,11 9 0,-1 1 0,0-1 0,1 0 0,-1 1 0,0 0 0,0 0 0,0 0 0,0 0 0,0 0 0,-1 0 0,1 1 0,0-1 0,0 1 0,0 0 0,0 0 0,-1 0 0,-2 1 0,1 1 0,0-1 0,0 1 0,0-1 0,1 2 0,-1-1 0,1 0 0,-1 1 0,1 0 0,-7 6 0,1 0 0,2 0 0,-1 0 0,1 1 0,1 0 0,0 1 0,0-1 0,-9 24 0,11-23 0,1 1 0,0 0 0,1 0 0,1 0 0,-1 0 0,2 1 0,0-1 0,1 13 0,0-21 0,0 0 0,0 0 0,1-1 0,-1 1 0,1 0 0,0-1 0,0 1 0,1-1 0,-1 1 0,1-1 0,0 1 0,-1-1 0,1 0 0,1 0 0,-1 0 0,0 0 0,1 0 0,0-1 0,-1 1 0,1-1 0,0 1 0,0-1 0,1 0 0,-1 0 0,0-1 0,1 1 0,-1-1 0,1 1 0,-1-1 0,5 1 0,5-1 0,0 0 0,1-1 0,-1 0 0,0-1 0,0-1 0,0 0 0,0 0 0,-1-1 0,19-7 0,-30 9 0,-1 1 0,1 0 0,0 0 0,-1 0 0,1-1 0,0 1 0,-1 0 0,1 0 0,0 0 0,0 0 0,-1 0 0,1 0 0,0 1 0,-1-1 0,1 0 0,0 0 0,-1 0 0,1 1 0,-1-1 0,1 0 0,0 1 0,-1-1 0,1 0 0,-1 1 0,1-1 0,-1 1 0,1-1 0,-1 1 0,1-1 0,-1 1 0,1-1 0,-1 1 0,0-1 0,1 1 0,-1 0 0,0-1 0,1 2 0,5 31 0,-2-8 0,-3-21 0,1 0 0,0 0 0,0 0 0,0-1 0,0 1 0,0 0 0,1-1 0,-1 0 0,1 0 0,0 0 0,0 0 0,1 0 0,-1 0 0,0-1 0,1 1 0,0-1 0,-1 0 0,1 0 0,0-1 0,0 1 0,0-1 0,0 0 0,0 0 0,0 0 0,1 0 0,-1-1 0,0 0 0,8 0 0,-2-1 0,0 0 0,0-1 0,0 0 0,0-1 0,0 0 0,0 0 0,0-1 0,-1 0 0,0-1 0,16-11 0,-10 5 0,-1-1 0,-1-1 0,0-1 0,-1 1 0,0-2 0,-2 0 0,1 0 0,-2-1 0,0 0 0,-1-1 0,8-20 0,-2-4 0,-1-1 0,-2 0 0,9-70 0,-20 111 0,5-29 0,-2 1 0,-1-1 0,-1 1 0,-5-50 0,4 78 0,0 0 0,0 0 0,-1 0 0,1-1 0,0 1 0,0 0 0,-1 0 0,1 0 0,-1 0 0,1 0 0,-1 0 0,1 0 0,-1 0 0,0 0 0,1 0 0,-1 0 0,-1-1 0,2 2 0,-1 0 0,1 0 0,-1 0 0,1 1 0,-1-1 0,1 0 0,-1 0 0,1 0 0,0 0 0,-1 0 0,1 1 0,-1-1 0,1 0 0,-1 0 0,1 1 0,0-1 0,-1 0 0,1 1 0,0-1 0,-1 0 0,1 1 0,0-1 0,0 0 0,-1 1 0,1-1 0,0 1 0,0 0 0,-4 5 0,1 1 0,0-1 0,1 1 0,-3 9 0,-5 35 0,2 1 0,2 1 0,2-1 0,3 1 0,2 0 0,2-1 0,3 1 0,23 97 0,-28-144 0,13 36 0,-13-40 0,0 0 0,-1 0 0,1 0 0,0 0 0,1-1 0,-1 1 0,0 0 0,0-1 0,1 1 0,-1-1 0,1 0 0,-1 1 0,1-1 0,-1 0 0,1 0 0,0 0 0,0 0 0,1 1 0,-2-2 0,0 0 0,0 0 0,0 0 0,0 0 0,1 0 0,-1 0 0,0-1 0,0 1 0,0 0 0,0-1 0,-1 1 0,1 0 0,0-1 0,0 1 0,0-1 0,0 1 0,0-1 0,0 0 0,-1 1 0,1-1 0,0 0 0,-1 0 0,1 0 0,0 1 0,0-3 0,14-25 0,-13 24 0,11-28-273,-2 1 0,-1-2 0,-2 1 0,6-41 0,-9 37-6553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876"/>
    </inkml:context>
    <inkml:brush xml:id="br0">
      <inkml:brushProperty name="width" value="0.05" units="cm"/>
      <inkml:brushProperty name="height" value="0.05" units="cm"/>
    </inkml:brush>
  </inkml:definitions>
  <inkml:trace contextRef="#ctx0" brushRef="#br0">134 145 24575,'-12'-5'0,"-1"0"0,1 0 0,1-1 0,-16-11 0,22 14 0,-1-1 0,1 0 0,1-1 0,-1 1 0,0-1 0,1 0 0,0 0 0,0 0 0,1-1 0,-6-9 0,8 14 0,1 0 0,-1-1 0,1 1 0,-1 0 0,1 0 0,-1 0 0,1 0 0,0-1 0,0 1 0,-1 0 0,1 0 0,0-1 0,0 1 0,0 0 0,0 0 0,1-1 0,-1 1 0,0 0 0,0 0 0,1-1 0,-1 1 0,1 0 0,-1 0 0,1 0 0,-1 0 0,1 0 0,0 0 0,0 0 0,-1 0 0,1 0 0,0 0 0,0 0 0,0 0 0,0 0 0,1 0 0,1 0 0,-1 0 0,0 1 0,1-1 0,-1 1 0,0-1 0,1 1 0,-1 0 0,0 0 0,1 0 0,-1 0 0,0 0 0,1 1 0,-1-1 0,0 1 0,1-1 0,-1 1 0,0 0 0,3 1 0,3 3 0,0 0 0,0 1 0,0 0 0,-1 0 0,0 1 0,-1 0 0,1 0 0,-1 0 0,0 1 0,-1 0 0,0 0 0,0 0 0,4 13 0,3 6 0,-2 1 0,-2 0 0,7 32 0,-5-9 114,-3-1 0,1 91 0,-8-104-456,-2 1 1,-2-1 0,-1 1-1,-15 51 1,10-59-6485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216"/>
    </inkml:context>
    <inkml:brush xml:id="br0">
      <inkml:brushProperty name="width" value="0.05" units="cm"/>
      <inkml:brushProperty name="height" value="0.05" units="cm"/>
    </inkml:brush>
  </inkml:definitions>
  <inkml:trace contextRef="#ctx0" brushRef="#br0">1 622 24575,'1'-32'0,"2"1"0,1 0 0,2 0 0,1 0 0,1 1 0,18-44 0,-23 65 0,1 1 0,-1 0 0,1 0 0,1 0 0,0 0 0,0 1 0,0 0 0,1 0 0,0 0 0,0 1 0,1 0 0,0 0 0,0 0 0,0 1 0,1 0 0,0 1 0,0-1 0,0 2 0,0-1 0,11-2 0,12-5 0,-6 4 0,-1-2 0,40-20 0,-57 25 0,0-1 0,-1 1 0,1-1 0,-1-1 0,0 1 0,0-1 0,0 0 0,-1 0 0,0-1 0,0 1 0,-1-1 0,7-14 0,-3 2 0,-2-1 0,6-25 0,9 350 0,-20-303 0,1 22-273,2 1 0,0-1 0,2 0 0,10 28 0,-1-18-6553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555"/>
    </inkml:context>
    <inkml:brush xml:id="br0">
      <inkml:brushProperty name="width" value="0.05" units="cm"/>
      <inkml:brushProperty name="height" value="0.05" units="cm"/>
    </inkml:brush>
  </inkml:definitions>
  <inkml:trace contextRef="#ctx0" brushRef="#br0">2 204 24575,'-1'-50'0,"0"21"0,3 61 0,-1-17 0,1 0 0,0 1 0,1-1 0,1 0 0,0-1 0,1 1 0,0-1 0,2 0 0,-1 0 0,2 0 0,0-1 0,14 19 0,-15-25 0,-1 0 0,1 0 0,0-1 0,0 1 0,1-2 0,0 1 0,0-1 0,0 0 0,1-1 0,-1 1 0,1-2 0,0 1 0,0-1 0,1-1 0,-1 0 0,0 0 0,1-1 0,-1 0 0,1-1 0,0 0 0,11-1 0,-13 0 12,0 0 1,1-1-1,-1 0 0,0 0 0,0-1 0,0 0 1,-1 0-1,1-1 0,-1 0 0,1-1 0,-1 1 1,-1-1-1,10-9 0,-7 5 7,-1 0 0,0-1 0,-1 0 0,0 0 0,-1-1 0,0 0 0,0 0 0,5-16 0,-2-5-304,0-1 1,-2 1-1,-2-2 1,-1 1-1,0-62 1,-5 72-6542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897"/>
    </inkml:context>
    <inkml:brush xml:id="br0">
      <inkml:brushProperty name="width" value="0.05" units="cm"/>
      <inkml:brushProperty name="height" value="0.05" units="cm"/>
    </inkml:brush>
  </inkml:definitions>
  <inkml:trace contextRef="#ctx0" brushRef="#br0">0 124 24575,'2'-2'0,"0"-1"0,0 1 0,-1-1 0,1 0 0,-1 0 0,0 1 0,1-1 0,-2 0 0,1 0 0,0 0 0,0 0 0,-1-5 0,2-40 0,-2 33 0,1-5 0,-1 32 0,-1 24 0,1 28 0,12 102 0,-9-146 0,1 0 0,0-1 0,2 1 0,0-1 0,1 0 0,1 0 0,1-1 0,0 0 0,17 23 0,-19-33 29,0 0-1,0-1 1,0 0-1,1 0 0,0-1 1,0 0-1,1 0 1,0-1-1,0 0 1,0-1-1,18 7 1,-7-6-371,1 1 1,0-2 0,0-1-1,33 1 1,0-3-6485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315"/>
    </inkml:context>
    <inkml:brush xml:id="br0">
      <inkml:brushProperty name="width" value="0.05" units="cm"/>
      <inkml:brushProperty name="height" value="0.05" units="cm"/>
    </inkml:brush>
  </inkml:definitions>
  <inkml:trace contextRef="#ctx0" brushRef="#br0">13 328 24575,'-2'2'0,"1"-1"0,0 1 0,0 0 0,0-1 0,0 1 0,0 0 0,0 0 0,0 0 0,1 0 0,-1 0 0,1 0 0,-1 0 0,1 0 0,0 0 0,0 0 0,0 0 0,0 0 0,0 0 0,0 0 0,1 0 0,-1 0 0,1 0 0,-1 0 0,2 3 0,2 5 0,1-1 0,-1 0 0,10 14 0,-10-18 0,42 62 0,-20-30 0,32 59 0,-52-85 0,-1 0 0,0 1 0,-1-1 0,-1 1 0,1 0 0,-2 0 0,0 0 0,0 0 0,-1 0 0,-1 17 0,0-26 0,0 1 0,-1-1 0,0 1 0,0-1 0,0 1 0,0-1 0,0 0 0,-1 0 0,1 0 0,-1 0 0,0 0 0,0 0 0,-3 3 0,5-5 0,-1 0 0,0-1 0,1 1 0,-1-1 0,0 1 0,1-1 0,-1 0 0,0 1 0,1-1 0,-1 0 0,0 1 0,0-1 0,1 0 0,-1 0 0,0 0 0,0 0 0,0 1 0,1-1 0,-1 0 0,0-1 0,0 1 0,0 0 0,0 0 0,-1-1 0,0 0 0,1 0 0,-1 0 0,1 0 0,0 0 0,-1 0 0,1 0 0,0 0 0,0-1 0,-1 1 0,1-1 0,0 1 0,0-1 0,0 1 0,0-2 0,-4-8 0,1 0 0,0 0 0,0 0 0,1 0 0,1 0 0,0-1 0,1 1 0,-1-22 0,10-93 0,-3 85 0,2 0 0,1 1 0,2 0 0,2 1 0,2 0 0,33-66 0,-37 86 0,1 1 0,2 1 0,-1-1 0,2 2 0,0 0 0,22-19 0,-24 26 0,0 0 0,1 0 0,0 1 0,0 1 0,1 0 0,0 0 0,0 2 0,0 0 0,27-6 0,-33 9 0,0 1 0,1 0 0,-1 1 0,0-1 0,1 1 0,-1 1 0,0 0 0,0 0 0,1 1 0,-1 0 0,0 0 0,8 3 0,-13-3 0,1 0 0,-1 0 0,0 0 0,1 1 0,-1-1 0,0 1 0,0-1 0,-1 1 0,1 0 0,0 0 0,-1 0 0,0 1 0,0-1 0,0 0 0,0 1 0,0-1 0,-1 1 0,0 0 0,1 0 0,-1 0 0,-1-1 0,1 1 0,0 0 0,-1 0 0,0 0 0,-1 8 0,0 0 0,-1 1 0,0-1 0,-1 0 0,-1 0 0,0 0 0,0 0 0,-1 0 0,-13 19 0,0-2 0,-44 53 0,13-30 0,-93 78 0,136-125 0,3-2 0,-1 0 0,0 1 0,0 0 0,0 0 0,0 0 0,-3 5 0,6-8 0,1-1 0,0 1 0,-1 0 0,1 0 0,-1 0 0,1-1 0,0 1 0,-1 0 0,1 0 0,0 0 0,0 0 0,0 0 0,0 0 0,0 0 0,0-1 0,0 1 0,0 0 0,0 0 0,0 0 0,0 0 0,1 0 0,-1 0 0,0 0 0,1-1 0,-1 1 0,1 0 0,-1 0 0,1-1 0,-1 1 0,1 0 0,-1 0 0,1-1 0,0 1 0,-1-1 0,1 1 0,0 0 0,1 0 0,12 7 0,0 0 0,1-1 0,1-1 0,24 8 0,-7-3 0,31 15 0,-2 3 0,74 46 0,-128-69-124,1-1 0,0 0 0,0 0 0,0-1 0,1 0 0,-1-1-1,1 0 1,0-1 0,0 0 0,14 1 0,-1-4-6702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809"/>
    </inkml:context>
    <inkml:brush xml:id="br0">
      <inkml:brushProperty name="width" value="0.05" units="cm"/>
      <inkml:brushProperty name="height" value="0.05" units="cm"/>
    </inkml:brush>
  </inkml:definitions>
  <inkml:trace contextRef="#ctx0" brushRef="#br0">16 420 24575,'-8'-45'0,"6"40"0,1 0 0,0 1 0,0-1 0,0 0 0,0 0 0,1 0 0,0 0 0,0 0 0,0 0 0,0 0 0,1 0 0,0 0 0,2-6 0,-3 11 0,0-1 0,1 1 0,-1-1 0,1 1 0,-1-1 0,1 1 0,-1 0 0,0-1 0,1 1 0,0 0 0,-1-1 0,1 1 0,-1 0 0,1 0 0,-1 0 0,1-1 0,-1 1 0,1 0 0,0 0 0,-1 0 0,1 0 0,-1 0 0,1 0 0,-1 0 0,1 0 0,0 0 0,-1 0 0,1 0 0,-1 1 0,1-1 0,-1 0 0,1 0 0,0 1 0,23 11 0,-17-8 0,6 2 0,0-1 0,0 0 0,0 0 0,0-1 0,1-1 0,0 0 0,0-1 0,0-1 0,23 0 0,-31-1 0,0-1 0,0 1 0,0-1 0,0-1 0,0 1 0,0-1 0,0 0 0,-1 0 0,1-1 0,-1 0 0,1 0 0,-1 0 0,0 0 0,0-1 0,0 0 0,-1 0 0,1 0 0,-1-1 0,0 1 0,-1-1 0,1 0 0,-1 0 0,0-1 0,4-7 0,-2 0 0,-1-1 0,0 0 0,-1 0 0,0 0 0,-1-1 0,0-19 0,-2-5 0,-5-41 0,2 60 0,-1 15 0,-1 13 0,-1 10 0,2 1 0,0 1 0,-3 33 0,4 64 0,2-79 0,1-29 0,2 148 0,0-129 0,1 1 0,1-1 0,12 41 0,-15-68 0,-1 0 0,0 1 0,0-1 0,1 0 0,-1 1 0,1-1 0,0 0 0,-1 0 0,1 0 0,0 0 0,-1 1 0,1-1 0,0 0 0,0 0 0,0 0 0,0 0 0,0-1 0,0 1 0,0 0 0,0 0 0,2 0 0,-1-1 0,-1 0 0,0 0 0,0 0 0,0 0 0,0 0 0,1 0 0,-1-1 0,0 1 0,0 0 0,0-1 0,0 1 0,0-1 0,0 0 0,0 1 0,0-1 0,0 0 0,0 1 0,0-1 0,1-1 0,6-7 0,-1-1 0,0 1 0,11-21 0,-13 21 0,12-20 0,1-1 0,29-39 0,-41 62 0,0 0 0,1 0 0,-1 0 0,1 1 0,0 0 0,1 0 0,0 1 0,0 0 0,0 1 0,11-5 0,-17 7 0,1 2 0,0-1 0,-1 0 0,1 0 0,0 1 0,0-1 0,0 1 0,0 0 0,0 0 0,-1 0 0,1 0 0,0 1 0,0-1 0,0 1 0,0 0 0,-1 0 0,1 0 0,0 0 0,3 2 0,-2 0 0,0 0 0,0 0 0,0 1 0,-1-1 0,0 1 0,1 0 0,-1 0 0,-1 0 0,1 0 0,3 7 0,2 7 0,-2 0 0,1 0 0,-2 1 0,5 31 0,1 12-1365,-6-39-5461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641"/>
    </inkml:context>
    <inkml:brush xml:id="br0">
      <inkml:brushProperty name="width" value="0.05" units="cm"/>
      <inkml:brushProperty name="height" value="0.05" units="cm"/>
    </inkml:brush>
  </inkml:definitions>
  <inkml:trace contextRef="#ctx0" brushRef="#br0">0 73 24575,'0'-73'0,"2"145"0,4-1 0,15 78 0,47 138 0,-67-282 0,0-1 0,1 1 0,-1 0 0,1-1 0,0 0 0,0 1 0,5 6 0,-6-11 0,0 1 0,-1 0 0,1-1 0,0 1 0,-1-1 0,1 1 0,0-1 0,0 1 0,-1-1 0,1 1 0,0-1 0,0 0 0,0 0 0,0 1 0,0-1 0,0 0 0,-1 0 0,2 0 0,0 0 0,0 0 0,0-1 0,-1 1 0,1-1 0,0 1 0,-1-1 0,1 0 0,0 0 0,-1 1 0,1-1 0,-1 0 0,2-2 0,2 0-85,-1 1 0,0-1-1,-1 0 1,1-1 0,0 1-1,-1-1 1,0 0 0,0 1-1,0-2 1,0 1 0,-1 0-1,1 0 1,-1-1 0,0 1-1,1-6 1,-3-6-6741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982"/>
    </inkml:context>
    <inkml:brush xml:id="br0">
      <inkml:brushProperty name="width" value="0.05" units="cm"/>
      <inkml:brushProperty name="height" value="0.05" units="cm"/>
    </inkml:brush>
  </inkml:definitions>
  <inkml:trace contextRef="#ctx0" brushRef="#br0">15 0 24575,'-3'0'0,"-4"3"0,2 1 0,8 0 0,9-1 0,14-1 0,15 0 0,14-2 0,13 1 0,8-1 0,7 0 0,3-1 0,-1-2 0,-15-1-8191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322"/>
    </inkml:context>
    <inkml:brush xml:id="br0">
      <inkml:brushProperty name="width" value="0.05" units="cm"/>
      <inkml:brushProperty name="height" value="0.05" units="cm"/>
    </inkml:brush>
  </inkml:definitions>
  <inkml:trace contextRef="#ctx0" brushRef="#br0">8 140 24575,'-3'-6'0,"0"-4"0,2-5 0,5-1 0,7-2 0,11 3 0,10 1 0,11 2 0,13 1 0,11 2 0,7 3 0,4 2 0,1 2 0,-2 1 0,-13 1-8191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652"/>
    </inkml:context>
    <inkml:brush xml:id="br0">
      <inkml:brushProperty name="width" value="0.05" units="cm"/>
      <inkml:brushProperty name="height" value="0.05" units="cm"/>
    </inkml:brush>
  </inkml:definitions>
  <inkml:trace contextRef="#ctx0" brushRef="#br0">1 0 24575,'0'0'0,"1"1"0,0-1 0,-1 0 0,1 0 0,-1 1 0,1-1 0,-1 0 0,1 0 0,0 1 0,-1-1 0,1 1 0,-1-1 0,1 1 0,-1-1 0,0 0 0,1 1 0,-1 0 0,1-1 0,-1 1 0,0-1 0,0 1 0,1-1 0,-1 1 0,0 0 0,0-1 0,0 1 0,1 1 0,2 20 0,-3-20 0,4 120 0,-3-72 0,7 58 0,-5-80 0,3-1 0,0 1 0,1-1 0,2-1 0,23 51 0,-26-66 0,0-1 0,0 0 0,1 0 0,1-1 0,0 1 0,0-2 0,0 1 0,1-1 0,1 0 0,-1-1 0,1 0 0,0-1 0,1 0 0,-1-1 0,1 0 0,17 6 0,-14-8 38,0 0 0,1 0 0,-1-1 0,0-1 0,1-1 0,-1 0 0,1-1 0,22-3 0,-15-1-380,-1 0 1,1-1 0,-1-1-1,36-19 1,-6-2-6485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194"/>
    </inkml:context>
    <inkml:brush xml:id="br0">
      <inkml:brushProperty name="width" value="0.05" units="cm"/>
      <inkml:brushProperty name="height" value="0.05" units="cm"/>
    </inkml:brush>
  </inkml:definitions>
  <inkml:trace contextRef="#ctx0" brushRef="#br0">124 122 24575,'7'-28'0,"-6"25"0,0 0 0,0 1 0,0-1 0,-1 0 0,1 0 0,-1 0 0,1 0 0,-1 0 0,0 0 0,-1-5 0,0 4 0,0 0 0,0 1 0,0-1 0,-1 0 0,1 1 0,-1 0 0,0-1 0,0 1 0,0 0 0,-1 0 0,1 0 0,-6-4 0,7 6 0,0 0 0,0 0 0,0 0 0,0 1 0,0-1 0,0 0 0,0 1 0,0-1 0,0 1 0,-1 0 0,1-1 0,0 1 0,-1 0 0,1 0 0,0-1 0,0 1 0,-1 0 0,1 0 0,0 0 0,-1 1 0,1-1 0,0 0 0,0 0 0,-1 1 0,1-1 0,0 1 0,0-1 0,0 1 0,0-1 0,-1 1 0,1 0 0,0 0 0,0-1 0,0 1 0,0 0 0,1 0 0,-1 0 0,0 0 0,0 0 0,-1 2 0,-2 5 0,-1-1 0,1 1 0,0-1 0,1 1 0,0 1 0,0-1 0,-2 12 0,-8 64 0,13-78 0,-9 68 0,4 0 0,3 0 0,15 147 0,-11-207 0,1 1 0,0-1 0,1 0 0,1 0 0,0 0 0,1-1 0,1 0 0,0 0 0,9 14 0,-11-21 0,0 0 0,1 1 0,0-2 0,0 1 0,0-1 0,1 0 0,-1 0 0,1-1 0,1 1 0,-1-2 0,0 1 0,1-1 0,0 0 0,-1-1 0,1 1 0,0-2 0,14 2 0,-4-2-151,0-1-1,0-1 0,-1-1 0,1-1 1,0 0-1,-1-1 0,0-1 1,19-8-1,19-9-6674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626"/>
    </inkml:context>
    <inkml:brush xml:id="br0">
      <inkml:brushProperty name="width" value="0.05" units="cm"/>
      <inkml:brushProperty name="height" value="0.05" units="cm"/>
    </inkml:brush>
  </inkml:definitions>
  <inkml:trace contextRef="#ctx0" brushRef="#br0">103 168 24575,'0'1'0,"-1"1"0,1-1 0,-1 0 0,1 0 0,-1 0 0,1 0 0,-1 1 0,1-1 0,-1 0 0,0 0 0,0 0 0,0 0 0,-1 1 0,1-1 0,0 0 0,0 0 0,0 0 0,0 1 0,0-1 0,1 0 0,-1 1 0,0-1 0,1 0 0,-1 1 0,0 2 0,1 0 0,0-1 0,1 1 0,0 0 0,-1-1 0,1 1 0,1-1 0,-1 1 0,0-1 0,1 1 0,3 4 0,7 19 0,-8-9 0,-1-1 0,0 1 0,-2-1 0,0 1 0,-1 0 0,-1 0 0,0-1 0,-2 1 0,0-1 0,-1 1 0,0-1 0,-1 0 0,-2-1 0,1 1 0,-2-1 0,-11 18 0,17-31 0,0 0 0,0 0 0,0 0 0,-1-1 0,1 1 0,-1-1 0,1 1 0,-1-1 0,0 0 0,0 0 0,-6 2 0,9-3 0,-1-1 0,1 0 0,-1 0 0,0 0 0,1 0 0,-1 0 0,0 1 0,1-1 0,-1 0 0,1-1 0,-1 1 0,0 0 0,1 0 0,-1 0 0,0 0 0,1 0 0,-1-1 0,1 1 0,-1 0 0,1 0 0,-1-1 0,1 1 0,-1 0 0,0-1 0,0 0 0,0 0 0,0-1 0,1 1 0,-1-1 0,0 0 0,0 1 0,1-1 0,-1 0 0,1 0 0,-1 1 0,1-1 0,0 0 0,0 0 0,0-2 0,-1-11 0,2-1 0,0 1 0,1 0 0,1 0 0,7-23 0,30-74 0,-31 88 0,18-42 0,3 2 0,42-70 0,-41 91 0,-28 40 0,0 0 0,0 0 0,0 0 0,0 0 0,0 1 0,1 0 0,-1-1 0,1 1 0,0 1 0,5-3 0,-8 3 0,1 1 0,-1 0 0,1 0 0,-1 0 0,1 0 0,-1 0 0,1 0 0,-1 0 0,1 0 0,-1 1 0,0-1 0,1 0 0,-1 1 0,1-1 0,-1 1 0,0 0 0,0 0 0,1-1 0,-1 1 0,0 0 0,0 0 0,0 0 0,0 0 0,0 0 0,0 0 0,0 0 0,0 1 0,0-1 0,0 0 0,-1 0 0,2 3 0,2 5 0,0 0 0,-1 1 0,4 14 0,-5-19 0,55 289-168,-45-221-1029,-5-34-5629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7.276"/>
    </inkml:context>
    <inkml:brush xml:id="br0">
      <inkml:brushProperty name="width" value="0.05" units="cm"/>
      <inkml:brushProperty name="height" value="0.05" units="cm"/>
    </inkml:brush>
  </inkml:definitions>
  <inkml:trace contextRef="#ctx0" brushRef="#br0">53 196 24575,'-2'-2'0,"0"1"0,-1-1 0,1 1 0,0 0 0,-1 0 0,1 0 0,-1 0 0,-4-1 0,6 1 0,0 1 0,-1-1 0,1 1 0,0 0 0,0 0 0,0 0 0,-1 0 0,1-1 0,0 2 0,0-1 0,0 0 0,-1 0 0,1 0 0,0 0 0,0 1 0,0-1 0,0 1 0,-1-1 0,1 1 0,-1 0 0,2 0 0,-1-1 0,1 1 0,0-1 0,0 1 0,0-1 0,0 0 0,1 1 0,-1-1 0,0 1 0,0-1 0,0 1 0,0-1 0,0 0 0,1 1 0,-1-1 0,0 1 0,0-1 0,0 0 0,1 1 0,-1-1 0,0 0 0,1 1 0,-1-1 0,0 0 0,1 1 0,-1-1 0,0 0 0,1 0 0,-1 0 0,1 1 0,-1-1 0,0 0 0,1 0 0,-1 0 0,1 0 0,17 9 0,14 1 0,1-2 0,-1-1 0,1-1 0,1-1 0,65-1 0,-79-4 0,32-5 0,-45 4 0,-1 0 0,1 0 0,0-1 0,-1 0 0,1-1 0,-1 1 0,0-1 0,9-6 0,-13 8 0,-1 0 0,1-1 0,0 1 0,-1-1 0,0 1 0,1-1 0,-1 0 0,0 1 0,0-1 0,0 0 0,0 0 0,0 0 0,0 0 0,-1 0 0,2-4 0,-1-32 0,0 4 0,-1 34 0,0-1 0,0 1 0,0 0 0,0-1 0,0 1 0,0-1 0,0 1 0,0 0 0,0-1 0,0 1 0,0 0 0,0-1 0,1 1 0,-1 0 0,0-1 0,0 1 0,0 0 0,1-1 0,-1 1 0,0 0 0,0 0 0,1-1 0,-1 1 0,0 0 0,1 0 0,0-1 0,5 7 0,3 17 0,-3 20 0,-2 0 0,-2 0 0,-6 77 0,4-108 0,-1 0 0,-4 18 0,5-30 0,0 0 0,0 0 0,0 0 0,-1 0 0,1 0 0,0-1 0,0 1 0,0 0 0,0 0 0,0 0 0,0 0 0,0 0 0,0 0 0,0 0 0,0 0 0,0 0 0,0 0 0,0 0 0,0 0 0,0 0 0,0 0 0,0 0 0,0 0 0,0 0 0,-1 0 0,2-13 0,3-21 0,7-17 0,3 1 0,1 0 0,3 2 0,32-62 0,-48 105 0,1-2 0,1 0 0,-1 1 0,1-1 0,0 1 0,1 0 0,0 0 0,0 1 0,0 0 0,0-1 0,9-5 0,-13 10 0,0 1 0,-1-1 0,1 1 0,0 0 0,0-1 0,0 1 0,-1 0 0,1 0 0,0-1 0,0 1 0,0 0 0,-1 0 0,1 0 0,0 0 0,0 0 0,0 0 0,0 0 0,-1 0 0,1 1 0,0-1 0,0 0 0,0 0 0,-1 1 0,1-1 0,0 0 0,0 1 0,0 0 0,1 0 0,-1 1 0,0-1 0,0 1 0,0-1 0,0 1 0,0 0 0,0-1 0,0 1 0,0 0 0,0 0 0,0 2 0,1 7 0,0 0 0,0 0 0,-1 13 0,-1-22 0,-1 58 0,0-45 0,0 0 0,1 0 0,1 0 0,1 0 0,4 21 0,-6-35 0,0 1 0,1-1 0,-1 0 0,0 0 0,1 0 0,-1 0 0,1 0 0,0 1 0,-1-1 0,1 0 0,0 0 0,0-1 0,0 1 0,0 0 0,0 0 0,0 0 0,0-1 0,0 1 0,0 0 0,0-1 0,0 1 0,0-1 0,0 1 0,0-1 0,1 1 0,-1-1 0,0 0 0,0 0 0,1 0 0,-1 0 0,0 0 0,0 0 0,1 0 0,-1 0 0,0 0 0,0 0 0,0-1 0,3 0 0,4-2 0,1 0 0,-1-1 0,0 0 0,11-7 0,-8 4 0,-5 4 0,13-8 0,0 1 0,0 0 0,1 2 0,30-9 0,-45 16 0,0-1 0,-1 1 0,1 1 0,0-1 0,0 1 0,0 0 0,0 0 0,0 0 0,0 1 0,0 0 0,0 0 0,0 0 0,-1 0 0,1 1 0,0 0 0,-1 0 0,1 0 0,-1 0 0,0 1 0,0 0 0,0 0 0,0 0 0,0 0 0,-1 0 0,5 7 0,-4-5-170,-1 0-1,0 0 0,0 0 1,0 1-1,-1 0 0,0-1 1,3 12-1,1 10-6655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9.352"/>
    </inkml:context>
    <inkml:brush xml:id="br0">
      <inkml:brushProperty name="width" value="0.05" units="cm"/>
      <inkml:brushProperty name="height" value="0.05" units="cm"/>
    </inkml:brush>
  </inkml:definitions>
  <inkml:trace contextRef="#ctx0" brushRef="#br0">1925 367 24575,'-9'-26'0,"-1"0"0,-2 0 0,-27-46 0,29 58 0,-1 0 0,0 0 0,-1 1 0,0 0 0,-1 1 0,-1 1 0,-20-15 0,12 13-8,-1 0-1,0 1 0,-1 2 1,0 0-1,0 2 1,-33-8-1,22 10-21,0 0 0,0 3-1,-1 1 1,-37 2 0,10 6-49,1 2 1,0 3 0,1 2-1,-113 42 1,105-29 59,2 3 0,0 4 0,3 2 1,1 3-1,1 3 0,-98 86 0,121-91 23,2 2-1,2 2 1,2 1-1,-31 49 1,42-54-5,2 0 0,1 2-1,2 0 1,2 1 0,-17 69 0,25-80 1,2 0 0,1 1 0,2-1 0,0 1 0,2 0 0,1-1 0,2 1 0,0-1 0,2 1 0,1-1 0,1-1 0,2 1 0,1-1 0,1-1 0,1 0 0,1 0 0,1-1 0,31 41 0,-13-30 0,1-1 0,1-2 0,2-1 0,1-1 0,2-2 0,1-2 0,1-2 0,73 33 0,-33-23 0,2-4 0,1-4 0,161 30 0,-143-41 0,0-5 0,0-4 0,1-4 0,0-6 0,0-3 0,-1-5 0,144-35 0,-191 32 0,0-3 0,-2-2 0,0-2 0,-1-2 0,-2-3 0,68-46 0,-86 50 0,-1-3 0,-1 0 0,-1-2 0,-1-1 0,-2-2 0,-1 0 0,-1-2 0,-2 0 0,-1-2 0,18-39 0,-22 33 0,-1-1 0,-3-1 0,-1 0 0,-2 0 0,-2-1 0,-2-1 0,-2 1 0,-1-1 0,-3 0 0,-1 1 0,-3-1 0,-1 1 0,-12-47 0,8 54 0,-1 0 0,-1 1 0,-3 0 0,0 1 0,-2 1 0,-2 0 0,-1 1 0,-2 1 0,0 1 0,-2 1 0,-2 0 0,0 2 0,-2 2 0,-1 0 0,-51-35 0,36 34 2,-2 1-1,0 3 1,-90-31 0,67 33-8,0 4 0,-86-11 0,-2 13 72,-281 12-1,423 2 33,10 1-176,-1 0 0,1-1 0,0 0 0,-1 0 0,1 0-1,-1-1 1,1 0 0,0 0 0,-1 0 0,-4-2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0.701"/>
    </inkml:context>
    <inkml:brush xml:id="br0">
      <inkml:brushProperty name="width" value="0.05" units="cm"/>
      <inkml:brushProperty name="height" value="0.05" units="cm"/>
    </inkml:brush>
  </inkml:definitions>
  <inkml:trace contextRef="#ctx0" brushRef="#br0">299 28 24575,'0'-7'0,"1"-11"0,3 15 0,5 9 0,12 18 0,-1 0 0,-2 0 0,18 31 0,-17-26 0,42 67-90,-4 3 0,-5 2-1,-4 3 1,51 161 0,-70-164 14,-4 0 1,-5 1 0,-4 1-1,-5 1 1,-2 116 0,-13-83 75,-6-1 0,-6 0 0,-6-2 0,-5 0 0,-7-1 0,-5-3 0,-102 229 0,105-286-47,-4-1 1,-82 111-1,86-137 68,-2-2-1,-2-1 1,-2-3-1,-72 56 1,103-88 203,-22 15 211,31-21-416,0-1 0,0 0 0,-1 0 0,1 0 0,-1 0 1,1 0-1,0 0 0,-1-1 0,1 1 0,-1-1 0,0 0 1,-2 0-1,4 0-16,1 0 1,-1 0 0,0-1 0,0 1-1,1 0 1,-1-1 0,0 1 0,0-1-1,1 1 1,-1-1 0,1 1 0,-1-1-1,0 1 1,1-1 0,-1 0 0,1 1-1,-1-1 1,1 0 0,0 1 0,-1-1-1,1 0 1,0 0 0,-1 1 0,1-1-1,0 0 1,0 0 0,0 0 0,0 1-1,0-1 1,0-1 0,0-27-737,1 23 17,0-14-6110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044"/>
    </inkml:context>
    <inkml:brush xml:id="br0">
      <inkml:brushProperty name="width" value="0.05" units="cm"/>
      <inkml:brushProperty name="height" value="0.05" units="cm"/>
    </inkml:brush>
  </inkml:definitions>
  <inkml:trace contextRef="#ctx0" brushRef="#br0">98 1 24575,'-1'0'0,"0"1"0,0-1 0,-1 1 0,1 0 0,0 0 0,1 0 0,-1 0 0,0-1 0,0 1 0,0 0 0,0 1 0,1-1 0,-1 0 0,1 0 0,-1 0 0,1 0 0,-1 0 0,1 1 0,-1-1 0,1 0 0,0 0 0,0 3 0,-3 5 0,-24 49 0,15-34 0,1 1 0,2 0 0,-8 27 0,17-50 0,-1 0 0,1 1 0,-1-1 0,1 0 0,0 0 0,0 0 0,0 0 0,0 1 0,0-1 0,1 0 0,-1 0 0,1 0 0,-1 0 0,1 0 0,0 0 0,0 0 0,0 0 0,0 0 0,0 0 0,2 2 0,-1-2 0,0 0 0,0 0 0,1 0 0,-1 0 0,1-1 0,0 1 0,-1-1 0,1 0 0,0 1 0,0-1 0,0-1 0,5 2 0,5 0 0,0-1 0,0 0 0,1-1 0,-1 0 0,18-4 0,16-2-682,49-15-1,-72 14-6143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001"/>
    </inkml:context>
    <inkml:brush xml:id="br0">
      <inkml:brushProperty name="width" value="0.05" units="cm"/>
      <inkml:brushProperty name="height" value="0.05" units="cm"/>
    </inkml:brush>
  </inkml:definitions>
  <inkml:trace contextRef="#ctx0" brushRef="#br0">240 369 24575,'0'-1'0,"0"0"0,0 1 0,-1-1 0,1 1 0,0-1 0,-1 0 0,1 1 0,0-1 0,-1 1 0,1-1 0,0 1 0,-1-1 0,1 1 0,-1-1 0,1 1 0,-1 0 0,1-1 0,-1 1 0,1 0 0,-1-1 0,0 1 0,1 0 0,-1 0 0,0-1 0,-19-5 0,14 5 0,-7-3 0,0 1 0,0 1 0,0 0 0,-26-1 0,35 3 0,1 0 0,-1 0 0,0 1 0,1-1 0,-1 1 0,1 0 0,-1 0 0,1 0 0,-1 1 0,1-1 0,0 1 0,-1 0 0,1 0 0,0 0 0,0 0 0,0 0 0,1 1 0,-1-1 0,1 1 0,-1 0 0,1 0 0,-3 5 0,-2 4 0,2 1 0,0 0 0,0 1 0,1-1 0,1 1 0,0 0 0,1-1 0,1 1 0,0 0 0,1 0 0,0 1 0,1-1 0,1 0 0,0-1 0,1 1 0,8 25 0,-9-35 0,0 0 0,0 1 0,0-1 0,1 0 0,-1 0 0,1 0 0,0-1 0,0 1 0,1-1 0,-1 1 0,1-1 0,0 0 0,0 0 0,0-1 0,0 1 0,0-1 0,0 0 0,1 0 0,-1 0 0,1-1 0,7 2 0,-5-2 0,-1-1 0,1 0 0,-1 0 0,1 0 0,-1-1 0,1 0 0,-1 0 0,0-1 0,1 0 0,-1 0 0,0 0 0,0-1 0,-1 1 0,1-2 0,8-5 0,-3 1 0,0-1 0,-1-1 0,0 0 0,-1 0 0,0-1 0,0 0 0,-1-1 0,-1 0 0,0 0 0,0-1 0,4-13 0,-6 15 0,-1 0 0,-1 0 0,0 0 0,0-1 0,-1 1 0,-1-1 0,0 1 0,0-1 0,-1 0 0,-1 1 0,0-1 0,-1 1 0,-4-20 0,4 26 0,0 1 0,0-1 0,-1 1 0,1 0 0,-1-1 0,0 1 0,0 0 0,-1 1 0,1-1 0,-1 0 0,0 1 0,1 0 0,-2 0 0,1 0 0,0 1 0,0-1 0,-1 1 0,0 0 0,-5-2 0,7 3 0,-1 0 0,1 0 0,0 1 0,-1-1 0,1 1 0,-1 0 0,1 0 0,-1 0 0,1 0 0,-1 0 0,1 1 0,-1 0 0,1-1 0,0 1 0,-1 0 0,1 1 0,0-1 0,0 1 0,0-1 0,0 1 0,0 0 0,0 0 0,0 0 0,1 1 0,-1-1 0,1 1 0,-1-1 0,-1 4 0,2-4 0,1 0 0,0 0 0,-1 0 0,1 1 0,0-1 0,0 0 0,0 0 0,0 1 0,1-1 0,-1 0 0,1 1 0,-1-1 0,1 1 0,0-1 0,0 1 0,0-1 0,0 1 0,0-1 0,1 0 0,-1 1 0,1-1 0,-1 1 0,1-1 0,0 0 0,0 0 0,0 1 0,0-1 0,1 0 0,-1 0 0,1 0 0,-1 0 0,1 0 0,-1-1 0,1 1 0,0 0 0,0-1 0,0 1 0,3 1 0,3 2 0,0 0 0,0-1 0,1 0 0,-1 0 0,1-1 0,-1 0 0,1-1 0,0 0 0,11 1 0,-6-1 0,1-1 0,0-1 0,0-1 0,-1 0 0,1-1 0,-1 0 0,1-1 0,-1-1 0,0 0 0,0-1 0,24-12 0,-28 12 0,-1-2 0,1 1 0,-1-1 0,0 0 0,-1-1 0,0 0 0,0 0 0,0-1 0,-1 0 0,-1 0 0,0-1 0,0 0 0,0 0 0,-2 0 0,7-19 0,-1-6 0,-2 0 0,-2 0 0,-1 0 0,0-69 0,-5 157 0,9 348 0,-7-360 0,-1-13 0,1 0 0,11 53 0,-13-81 0,0 0 0,0 0 0,0 0 0,0 0 0,0 0 0,0-1 0,0 1 0,0 0 0,0 0 0,0 0 0,0 0 0,1 0 0,-1 0 0,0 0 0,0 0 0,0 0 0,0 0 0,0 0 0,0 0 0,0 0 0,0 0 0,0 0 0,0 0 0,0 0 0,0 0 0,0 0 0,0 0 0,0 0 0,0 0 0,0 0 0,1 0 0,-1 0 0,0 0 0,0 0 0,0 0 0,0 0 0,0 0 0,0 0 0,0 0 0,0 0 0,0 0 0,0 0 0,0 0 0,0 0 0,0 0 0,0 0 0,0 0 0,0 1 0,3-13 0,-1-16 0,-2-4 0,0 0 0,4-34 0,-3 57 0,0 1 0,1 0 0,-1 0 0,2 0 0,-1 0 0,1 1 0,1-1 0,-1 1 0,8-11 0,-10 16 0,1 0 0,0 0 0,0 0 0,0 0 0,1 1 0,-1-1 0,0 0 0,0 1 0,1-1 0,-1 1 0,1 0 0,0 0 0,-1 0 0,1 0 0,0 1 0,-1-1 0,1 1 0,0-1 0,0 1 0,0 0 0,-1 0 0,1 0 0,0 0 0,0 1 0,-1-1 0,6 3 0,6 1 0,0 1 0,-1 1 0,0 0 0,13 8 0,-10-5 0,2 1 0,55 31 0,-67-36 0,1-1 0,-1 1 0,0 0 0,-1 1 0,1-1 0,-1 1 0,0 0 0,5 10 0,-9-14 0,0 0 0,1 1 0,-2-1 0,1 1 0,0-1 0,0 1 0,-1-1 0,1 1 0,-1-1 0,0 1 0,0 0 0,0-1 0,0 1 0,0-1 0,-1 1 0,1-1 0,-1 1 0,-1 2 0,0 0 0,0 0 0,0-1 0,-1 1 0,0-1 0,0 0 0,0 0 0,0 0 0,-8 7 0,3-4 0,0-1 0,-1 1 0,0-1 0,0-1 0,-1 0 0,1 0 0,-1-1 0,-15 5 0,21-8 0,1 0 0,-1 0 0,1-1 0,-1 0 0,0 1 0,1-1 0,-1 0 0,0-1 0,1 1 0,-1-1 0,0 1 0,1-1 0,-1 0 0,1 0 0,-1-1 0,-2-1 0,3 1 0,1 1 0,0-1 0,0 0 0,0 0 0,0 0 0,1 0 0,-1 0 0,1-1 0,-1 1 0,1 0 0,0-1 0,-1 1 0,1-1 0,1 1 0,-1-1 0,0 0 0,1 1 0,-1-1 0,1 0 0,0 0 0,0 1 0,0-4 0,0 0 0,1-1 0,0 1 0,1 0 0,-1 1 0,1-1 0,0 0 0,1 0 0,-1 1 0,1-1 0,0 1 0,1 0 0,-1 0 0,1 0 0,0 1 0,0-1 0,1 1 0,-1 0 0,1 0 0,0 0 0,10-5 0,-1 0 0,1 1 0,0 0 0,1 1 0,-1 1 0,1 1 0,24-5 0,-22 6 0,0 1 0,0 1 0,0 1 0,0 0 0,0 2 0,0 0 0,23 4 0,-30-2 0,1 0 0,-1 0 0,-1 1 0,1 0 0,0 1 0,-1 1 0,0-1 0,0 2 0,-1-1 0,0 1 0,0 1 0,12 12 0,7 9 0,36 42 0,-56-62 0,-1 1 0,-1 0 0,1 0 0,-2 0 0,8 19 0,-12-25 0,0-1 0,0 1 0,0-1 0,-1 1 0,0 0 0,0-1 0,0 1 0,0 0 0,0-1 0,-1 1 0,0-1 0,1 1 0,-1 0 0,-1-1 0,1 0 0,0 1 0,-1-1 0,0 0 0,0 0 0,0 0 0,0 0 0,0 0 0,0 0 0,-1 0 0,1-1 0,-1 1 0,-4 2 0,-4 4 0,-1-1 0,-1-1 0,1 1 0,-1-2 0,-22 9 0,15-8-195,-1-1 0,0 0 0,0-2 0,-1 0 0,1-2 0,-36 1 0,19-5-6631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888"/>
    </inkml:context>
    <inkml:brush xml:id="br0">
      <inkml:brushProperty name="width" value="0.05" units="cm"/>
      <inkml:brushProperty name="height" value="0.05" units="cm"/>
    </inkml:brush>
  </inkml:definitions>
  <inkml:trace contextRef="#ctx0" brushRef="#br0">281 187 24575,'-7'-55'0,"15"12"0,-6 37 0,0-1 0,0 0 0,-1 0 0,0 0 0,-1 0 0,0 0 0,0-10 0,-1 16 0,1 0 0,0 0 0,0 0 0,-1-1 0,1 1 0,-1 0 0,1 0 0,-1 0 0,1 0 0,-1 0 0,0 0 0,1 0 0,-1 0 0,0 1 0,0-1 0,0 0 0,0 0 0,1 1 0,-1-1 0,0 0 0,0 1 0,-2-2 0,0 2 0,1-1 0,0 1 0,-1 0 0,1-1 0,0 1 0,-1 0 0,1 0 0,0 1 0,0-1 0,-5 1 0,-2 2 0,1 0 0,-1 0 0,1 0 0,-14 10 0,7-4 0,1 2 0,0 0 0,1 0 0,0 1 0,1 1 0,0 0 0,1 1 0,1 0 0,0 1 0,1 0 0,0 0 0,2 1 0,0 0 0,0 1 0,-7 33 0,11-39 0,1 0 0,0 1 0,1 0 0,0-1 0,1 1 0,0 0 0,1 0 0,0-1 0,1 1 0,0-1 0,1 1 0,0-1 0,1 0 0,1 0 0,-1 0 0,2-1 0,-1 0 0,1 0 0,1 0 0,0 0 0,0-1 0,1 0 0,0-1 0,15 13 0,-12-13 0,0-1 0,1 0 0,0 0 0,0-1 0,0-1 0,0 0 0,1-1 0,0 0 0,0-1 0,0 0 0,0-1 0,1 0 0,19-1 0,-15-2 0,0 0 0,0-2 0,-1 0 0,1 0 0,-1-2 0,0 0 0,0-1 0,0-1 0,25-14 0,-26 12 0,-1-1 0,-1 0 0,0-1 0,0 0 0,-2-1 0,1-1 0,-1 0 0,-1-1 0,18-26 0,-23 28 0,0 1 0,0-1 0,-1-1 0,0 1 0,-1-1 0,-1 1 0,0-1 0,-1 0 0,0-1 0,-1 1 0,0 0 0,-1 0 0,-3-23 0,2 26-57,-1 0 0,-1 1 1,0 0-1,0-1 0,0 1 0,-1 0 0,-1 1 0,1-1 0,-1 1 0,-1 0 0,0 0 1,0 0-1,0 1 0,-1 0 0,0 0 0,0 1 0,-1 0 0,0 0 0,0 0 1,-1 1-1,1 1 0,-1-1 0,-12-3 0,-20-4-6769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356"/>
    </inkml:context>
    <inkml:brush xml:id="br0">
      <inkml:brushProperty name="width" value="0.05" units="cm"/>
      <inkml:brushProperty name="height" value="0.05" units="cm"/>
    </inkml:brush>
  </inkml:definitions>
  <inkml:trace contextRef="#ctx0" brushRef="#br0">117 0 24575,'2'3'0,"0"0"0,0 0 0,0 0 0,0 0 0,-1 1 0,1-1 0,-1 0 0,0 1 0,0-1 0,-1 1 0,1-1 0,0 8 0,-1 44 0,-3-33 0,-2-1 0,0 0 0,-1 1 0,-1-2 0,-1 1 0,-12 21 0,-7 21 0,12-26 0,7-17 0,0 0 0,1 0 0,-8 40 0,15-57 0,0 0 0,0 0 0,0 0 0,0-1 0,0 1 0,1 0 0,-1 0 0,1 0 0,0 0 0,0 0 0,0-1 0,0 1 0,0 0 0,1-1 0,-1 1 0,1-1 0,-1 1 0,1-1 0,0 0 0,0 0 0,0 0 0,0 0 0,1 0 0,-1 0 0,1-1 0,-1 1 0,1-1 0,-1 1 0,5 0 0,8 4 0,0-1 0,0 0 0,0-2 0,21 4 0,-16-4 0,30 5 0,56 3 0,-83-10 0,1-1 0,-1-1 0,0-1 0,40-9 0,-58 10 0,-1 0 0,1-1 0,-1 1 0,0-1 0,1 0 0,-1 0 0,0-1 0,0 1 0,0-1 0,0 0 0,-1 0 0,1-1 0,-1 1 0,0 0 0,0-1 0,0 0 0,0 0 0,-1 0 0,3-4 0,-2 0 0,-1 1 0,1-1 0,-2 0 0,1 0 0,-1 0 0,0 1 0,0-1 0,-1 0 0,0 0 0,-2-13 0,-3-10 0,-2 1 0,0 0 0,-2 0 0,-1 1 0,-2 0 0,0 0 0,-28-43 0,32 61 0,0-1 0,-1 1 0,0 1 0,0 0 0,-1 0 0,-17-12 0,25 21 80,2 1-140,-1 0 0,1-1-1,0 1 1,-1 0 0,1 0 0,0-1-1,-1 1 1,1 0 0,-1 0 0,1-1 0,0 1-1,0 0 1,-1-1 0,1 1 0,0 0 0,0-1-1,-1 1 1,1-1 0,0 1 0,0-1 0,0 1-1,0 0 1,-1-2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778"/>
    </inkml:context>
    <inkml:brush xml:id="br0">
      <inkml:brushProperty name="width" value="0.05" units="cm"/>
      <inkml:brushProperty name="height" value="0.05" units="cm"/>
    </inkml:brush>
  </inkml:definitions>
  <inkml:trace contextRef="#ctx0" brushRef="#br0">373 36 24575,'0'-1'0,"0"-1"0,-1 1 0,1 0 0,-1-1 0,0 1 0,1 0 0,-1 0 0,0-1 0,0 1 0,1 0 0,-1 0 0,0 0 0,0 0 0,0 0 0,0 0 0,-1 1 0,1-1 0,0 0 0,0 0 0,0 1 0,-1-1 0,1 1 0,0-1 0,-1 1 0,1 0 0,-3-1 0,-39-7 0,42 8 0,-15-1 0,0 0 0,0 1 0,0 0 0,-1 2 0,2 0 0,-1 0 0,0 2 0,0 0 0,-24 10 0,32-11 0,1 1 0,0-1 0,0 2 0,0-1 0,1 1 0,0 0 0,0 0 0,0 0 0,0 1 0,1 0 0,0 0 0,0 1 0,1-1 0,-1 1 0,2 0 0,-1 0 0,1 0 0,0 1 0,0-1 0,1 1 0,-2 10 0,2-1 0,0 0 0,2 0 0,0 0 0,1 0 0,0-1 0,1 1 0,1 0 0,1-1 0,8 23 0,-7-26 0,0 0 0,1 0 0,0 0 0,1-1 0,0 0 0,1 0 0,1-1 0,0 0 0,0 0 0,1-1 0,17 14 0,-21-20 0,1 0 0,-1 0 0,1 0 0,0-1 0,0 0 0,0 0 0,0-1 0,0 0 0,0 0 0,1 0 0,-1-1 0,1 0 0,-1-1 0,1 0 0,-1 0 0,1-1 0,-1 1 0,1-2 0,-1 1 0,10-4 0,-6 1 0,-1 0 0,1-1 0,-1-1 0,-1 0 0,1 0 0,-1-1 0,0 0 0,0 0 0,-1-1 0,0 0 0,0 0 0,11-19 0,-9 12 0,-1-2 0,0 1 0,-1-1 0,-1 0 0,-1 0 0,0-1 0,-2 0 0,5-34 0,-8 42 0,0-1 0,-1 1 0,0-1 0,-1 1 0,0-1 0,-1 1 0,-4-15 0,3 18 0,1 1 0,-1 0 0,0 0 0,0 0 0,-1 0 0,1 0 0,-1 1 0,-1 0 0,1 0 0,-1 0 0,0 0 0,-8-6 0,9 8-97,-1 0-1,0 1 1,0-1-1,0 1 1,0 0-1,-1 0 1,1 0-1,0 1 1,-1 0-1,0 0 1,1 0-1,-1 1 0,-9 0 1,-9 3-6729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232"/>
    </inkml:context>
    <inkml:brush xml:id="br0">
      <inkml:brushProperty name="width" value="0.05" units="cm"/>
      <inkml:brushProperty name="height" value="0.05" units="cm"/>
    </inkml:brush>
  </inkml:definitions>
  <inkml:trace contextRef="#ctx0" brushRef="#br0">153 0 24575,'0'5'0,"1"0"0,0 0 0,0 0 0,0 0 0,3 5 0,-3-5 0,1 0 0,-1 1 0,0-1 0,1 10 0,-4 9 0,-1 1 0,-1-1 0,-1-1 0,-1 1 0,-16 37 0,14-38 0,-46 107 0,-1 4 0,53-129 0,1 0 0,-1 0 0,1 0 0,0 0 0,0 0 0,1 0 0,-1 0 0,1 1 0,0-1 0,1 0 0,1 9 0,-1-11 0,0 1 0,1-1 0,-1 0 0,1 1 0,0-1 0,0 0 0,0 0 0,1 0 0,-1 0 0,1-1 0,0 1 0,-1-1 0,1 1 0,0-1 0,0 0 0,7 3 0,5 3 0,1-2 0,-1 0 0,1 0 0,1-2 0,-1 0 0,1 0 0,-1-2 0,1 0 0,0-1 0,19-1 0,-18-1 0,0-1 0,1 0 0,-1-1 0,0-1 0,-1-1 0,1 0 0,-1-2 0,0 0 0,19-10 0,-29 13 0,-1-1 0,0 1 0,1-1 0,-2 0 0,1 0 0,0-1 0,-1 0 0,0 0 0,-1 0 0,1 0 0,-1-1 0,0 0 0,-1 0 0,4-9 0,-4 6 0,0 0 0,-1-1 0,0 1 0,-1-1 0,0 1 0,-1-1 0,0 0 0,0 1 0,-4-18 0,1 10 0,-2 0 0,0 0 0,-1 1 0,-1-1 0,-1 1 0,0 0 0,-1 1 0,-1 0 0,0 1 0,-1 0 0,-21-21 0,20 24-170,0 0-1,-1 2 0,-1 0 1,1 0-1,-2 1 0,1 1 1,-27-11-1,28 15-6655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666"/>
    </inkml:context>
    <inkml:brush xml:id="br0">
      <inkml:brushProperty name="width" value="0.05" units="cm"/>
      <inkml:brushProperty name="height" value="0.05" units="cm"/>
    </inkml:brush>
  </inkml:definitions>
  <inkml:trace contextRef="#ctx0" brushRef="#br0">321 136 24575,'-5'-9'0,"0"1"0,0-1 0,-1 1 0,-1 0 0,1 1 0,-1 0 0,0 0 0,-16-12 0,17 14 0,-1 1 0,0 0 0,0 0 0,0 0 0,0 1 0,-1 0 0,1 0 0,-1 1 0,0 0 0,0 0 0,-12-1 0,15 4 0,1-1 0,-1 1 0,0 0 0,1 1 0,-1-1 0,1 1 0,0 0 0,-1 0 0,1 0 0,0 1 0,0-1 0,0 1 0,0 0 0,1 0 0,-1 0 0,1 1 0,0-1 0,0 1 0,0 0 0,-3 6 0,-3 5 0,0 0 0,1 0 0,1 1 0,-7 22 0,10-26 0,1 1 0,0 0 0,0-1 0,2 1 0,-1 0 0,2 0 0,0 1 0,0-1 0,1 0 0,1 0 0,0-1 0,5 15 0,-5-19 0,1-1 0,1 1 0,-1 0 0,1-1 0,0 0 0,1 0 0,0 0 0,0-1 0,0 0 0,1 0 0,0 0 0,0 0 0,0-1 0,1 0 0,-1 0 0,2-1 0,-1 0 0,0 0 0,1-1 0,8 3 0,-7-3 0,0-1 0,-1 0 0,1-1 0,0 0 0,0 0 0,0-1 0,0 0 0,0 0 0,0-1 0,0-1 0,0 1 0,-1-1 0,1-1 0,0 0 0,-1 0 0,0 0 0,0-1 0,0-1 0,0 1 0,-1-1 0,1 0 0,-1-1 0,7-8 0,-4 6 0,-2-1 0,1-1 0,-1 0 0,-1 0 0,0-1 0,0 0 0,-1 0 0,-1 0 0,0-1 0,0 0 0,-1 0 0,-1 0 0,0 0 0,0-1 0,-1 1 0,0-13 0,-2 11 0,-1 0 0,-1 0 0,0 0 0,0 1 0,-1-1 0,-1 1 0,0 0 0,-1 0 0,-1 0 0,-7-13 0,10 21 0,-1 0 0,1 0 0,-1 0 0,1 1 0,-1 0 0,-1 0 0,1 0 0,-1 0 0,1 1 0,-1 0 0,-8-5 0,8 6 0,1 1 0,-1 0 0,1-1 0,-1 2 0,1-1 0,-1 0 0,0 1 0,1 0 0,-1 0 0,0 0 0,1 1 0,-1-1 0,0 1 0,1 0 0,-1 1 0,-5 1 0,2 1-76,1 0 1,-1 0-1,1 1 0,0 0 0,0 0 0,0 1 0,1-1 0,0 2 1,0-1-1,1 0 0,-1 1 0,1 0 0,1 1 0,-1-1 1,1 1-1,1 0 0,-6 15 0,-3 17-6750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4.068"/>
    </inkml:context>
    <inkml:brush xml:id="br0">
      <inkml:brushProperty name="width" value="0.05" units="cm"/>
      <inkml:brushProperty name="height" value="0.05" units="cm"/>
    </inkml:brush>
  </inkml:definitions>
  <inkml:trace contextRef="#ctx0" brushRef="#br0">87 0 24575,'1'1'0,"0"-1"0,1 1 0,-1 0 0,0-1 0,0 1 0,0 0 0,0 0 0,-1-1 0,1 1 0,0 0 0,0 0 0,0 0 0,-1 0 0,1 0 0,0 0 0,-1 0 0,1 2 0,10 20 0,-10-16 0,1-1 0,-1 1 0,0-1 0,-1 1 0,0-1 0,0 1 0,0-1 0,-1 1 0,-2 10 0,-3 5 0,-12 31 0,3-9 0,-8 26 0,-14 48 0,33-99 0,0 1 0,0 0 0,0 40 0,4-57 0,0 1 0,0-1 0,1 0 0,-1 0 0,1 0 0,-1 0 0,1 0 0,0 0 0,0 0 0,1-1 0,-1 1 0,0 0 0,1-1 0,0 1 0,-1 0 0,1-1 0,0 0 0,0 1 0,3 1 0,-1-2 0,-1 0 0,0 0 0,0 0 0,1-1 0,-1 0 0,1 1 0,0-1 0,-1-1 0,1 1 0,0 0 0,-1-1 0,1 0 0,0 0 0,0 0 0,5-1 0,10-1 0,1-2 0,-1 0 0,0-1 0,0-1 0,0 0 0,-1-2 0,0 0 0,0-1 0,-1-1 0,-1 0 0,1-1 0,17-17 0,-24 19 0,0 0 0,-1-1 0,-1 0 0,1-1 0,-2 0 0,1 0 0,-2 0 0,0-1 0,0 0 0,-1 0 0,0-1 0,-1 1 0,0-1 0,-1 0 0,-1 0 0,0 0 0,-1 0 0,0-1 0,-2-12 0,0 12 34,-1 0 1,0 0-1,-1 1 0,-1-1 0,0 1 0,-1 0 0,-1 0 0,1 1 0,-15-22 1,17 30-64,0-1 1,-1 1-1,1 0 1,-1 0-1,0 0 1,-1 1-1,1-1 1,-1 1 0,1 0-1,-1 0 1,-9-3-1,10 4-51,0 1 0,0 0-1,-1 0 1,1 1 0,0 0-1,0-1 1,-1 1 0,1 1-1,0-1 1,-1 1 0,1-1 0,0 1-1,0 0 1,-1 1 0,1-1-1,-7 4 1,-4 4-6746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311"/>
    </inkml:context>
    <inkml:brush xml:id="br0">
      <inkml:brushProperty name="width" value="0.05" units="cm"/>
      <inkml:brushProperty name="height" value="0.05" units="cm"/>
    </inkml:brush>
  </inkml:definitions>
  <inkml:trace contextRef="#ctx0" brushRef="#br0">17 173 24575,'0'-7'0,"0"-1"0,0 1 0,-1 0 0,1 0 0,-2-1 0,1 1 0,-1 0 0,-5-11 0,3 56 0,6 53 0,3 0 0,17 91 0,56 176 0,-69-332 0,-5-23 0,-3-17 0,-24-208 0,2 32 0,20 183 0,-3-51 0,5-91 0,0 133 0,0 1 0,2-1 0,0 0 0,1 1 0,0 0 0,1 0 0,1 0 0,0 0 0,1 1 0,17-25 0,-21 34 0,1 1 0,0 0 0,-1 0 0,2 0 0,-1 0 0,0 1 0,1-1 0,-1 1 0,1 0 0,0 1 0,0-1 0,0 1 0,1 0 0,-1 0 0,0 1 0,1-1 0,-1 1 0,1 0 0,0 1 0,-1-1 0,1 1 0,-1 1 0,9 0 0,-8 0 0,1 1 0,-1 0 0,0 0 0,0 0 0,1 1 0,-2 0 0,1 0 0,0 0 0,-1 1 0,1 0 0,-1 0 0,0 0 0,0 1 0,-1 0 0,1 0 0,-1 0 0,0 0 0,-1 1 0,6 8 0,-6-7 0,0-1 0,-1 0 0,1 1 0,-1 0 0,-1-1 0,1 1 0,-1 0 0,0 0 0,-1 0 0,0 0 0,0 0 0,0 0 0,-3 11 0,1-7 0,-1-1 0,-1 1 0,0-1 0,0 0 0,-1 0 0,-1-1 0,-11 18 0,-7 1 0,-1-1 0,-1 0 0,-57 44 0,57-53 0,20-15 0,0 1 0,1 0 0,-1 0 0,1 1 0,0-1 0,0 1 0,0 0 0,1 0 0,-1 1 0,-6 10 0,11-14 0,0-1 0,-1 1 0,1-1 0,0 1 0,0-1 0,0 1 0,0-1 0,0 1 0,1-1 0,-1 1 0,0-1 0,1 1 0,-1-1 0,1 1 0,0-1 0,-1 0 0,1 1 0,0-1 0,0 0 0,0 0 0,0 1 0,0-1 0,0 0 0,0 0 0,0 0 0,2 1 0,4 3 0,0 0 0,0 0 0,10 5 0,-15-9 0,84 42 0,63 37 0,-130-69-273,0 0 0,0-2 0,1 0 0,28 8 0,-24-11-6553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685"/>
    </inkml:context>
    <inkml:brush xml:id="br0">
      <inkml:brushProperty name="width" value="0.05" units="cm"/>
      <inkml:brushProperty name="height" value="0.05" units="cm"/>
    </inkml:brush>
  </inkml:definitions>
  <inkml:trace contextRef="#ctx0" brushRef="#br0">1 250 24575,'2'-33'0,"1"0"0,15-64 0,-17 92 0,0 0 0,0 0 0,1 0 0,-1 1 0,1-1 0,5-7 0,-7 12 0,0 0 0,0-1 0,0 1 0,0 0 0,0 0 0,0 0 0,0 0 0,0 0 0,1 0 0,-1 0 0,0 0 0,0-1 0,0 1 0,0 0 0,0 0 0,0 0 0,0 0 0,1 0 0,-1 0 0,0 0 0,0 0 0,0 0 0,0 0 0,0 0 0,1 0 0,-1 0 0,0 0 0,0 0 0,0 0 0,0 0 0,0 0 0,1 0 0,-1 0 0,0 0 0,0 0 0,0 0 0,0 0 0,0 1 0,0-1 0,0 0 0,1 0 0,-1 0 0,0 0 0,0 0 0,0 0 0,0 0 0,0 0 0,0 1 0,5 9 0,1 14 0,-6-24 0,9 69 0,-4 1 0,-4 121 0,-2-166 0,-9 51 0,7-69 0,1-18 0,0-21 0,7-37 0,4 0 0,2 0 0,24-79 0,-33 139 0,18-53 0,-19 58 0,1 0 0,-1 1 0,1-1 0,0 0 0,0 1 0,1 0 0,-1-1 0,1 1 0,-1 0 0,1 0 0,0 1 0,6-5 0,-8 7 0,0-1 0,0 1 0,0 0 0,0 0 0,0 0 0,1 0 0,-1 0 0,0 0 0,0 0 0,0 0 0,0 0 0,0 0 0,0 1 0,0-1 0,1 0 0,-1 1 0,0-1 0,0 1 0,0-1 0,0 1 0,0-1 0,-1 1 0,1 0 0,0 0 0,0-1 0,0 1 0,-1 0 0,1 0 0,0 0 0,-1 0 0,1 0 0,0 0 0,-1 0 0,1 1 0,20 42 0,-19-39 0,25 74 0,31 150 0,-56-217 0,5 22-1365,-3-7-5461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232"/>
    </inkml:context>
    <inkml:brush xml:id="br0">
      <inkml:brushProperty name="width" value="0.05" units="cm"/>
      <inkml:brushProperty name="height" value="0.05" units="cm"/>
    </inkml:brush>
  </inkml:definitions>
  <inkml:trace contextRef="#ctx0" brushRef="#br0">28 631 24575,'-3'-3'0,"0"1"0,1-1 0,0 0 0,-1 0 0,1 0 0,0 0 0,1 0 0,-1-1 0,1 1 0,-1 0 0,1-1 0,0 1 0,0-1 0,0 0 0,1 1 0,-1-1 0,1-6 0,1 4 0,0 1 0,0-1 0,0 0 0,1 1 0,0-1 0,0 1 0,0 0 0,1-1 0,0 1 0,4-6 0,6-6 0,1 0 0,1 1 0,0 1 0,31-24 0,57-35 0,-91 66 0,0 1 0,1 1 0,0 0 0,1 0 0,-1 1 0,25-5 0,-36 10 0,1 0 0,-1 0 0,0 0 0,0 0 0,1 0 0,-1 0 0,0 0 0,0 1 0,1-1 0,-1 1 0,0-1 0,0 1 0,0 0 0,0 0 0,0 0 0,0 0 0,0 1 0,0-1 0,0 0 0,-1 1 0,1-1 0,0 1 0,-1 0 0,1-1 0,-1 1 0,0 0 0,0 0 0,1 0 0,-1 0 0,-1 0 0,3 4 0,1 6 0,-1 0 0,0 0 0,0 1 0,0 18 0,-1-12 0,0-7 0,26 283 0,-28-291 0,0 0 0,0 0 0,-1 0 0,1 1 0,-4 7 0,4-12 0,0 1 0,0-1 0,0 0 0,0 1 0,-1-1 0,1 1 0,0-1 0,0 0 0,-1 1 0,1-1 0,0 0 0,0 1 0,-1-1 0,1 0 0,-1 1 0,1-1 0,0 0 0,-1 0 0,1 1 0,0-1 0,-1 0 0,1 0 0,-1 0 0,1 0 0,-1 1 0,0-2 0,0 1 0,0 0 0,0-1 0,1 1 0,-1 0 0,0-1 0,0 1 0,0-1 0,1 0 0,-1 1 0,0-1 0,1 0 0,-1 1 0,0-1 0,1 0 0,-1 0 0,1 1 0,-1-2 0,-5-9 0,0 1 0,1-1 0,0-1 0,1 1 0,1 0 0,-5-21 0,-6-74 0,9 56 0,3-1 0,1 1 0,8-55 0,-5 86 0,0 1 0,2 0 0,0 0 0,2 0 0,-1 0 0,2 1 0,1 0 0,0 1 0,1-1 0,0 2 0,22-27 0,-27 37 0,0 0 0,1 1 0,0 0 0,0 0 0,0 0 0,0 0 0,1 1 0,-1 0 0,1 0 0,0 0 0,0 1 0,0 0 0,0 0 0,0 1 0,0 0 0,1 0 0,-1 0 0,9 0 0,-9 2 0,0 0 0,0 0 0,0 0 0,0 0 0,-1 1 0,1 0 0,-1 0 0,1 1 0,-1 0 0,0-1 0,0 2 0,0-1 0,0 1 0,-1-1 0,1 1 0,-1 1 0,0-1 0,0 0 0,5 10 0,-5-9 0,-1 1 0,1-1 0,-1 1 0,-1 0 0,1 0 0,-1 0 0,0 0 0,-1 1 0,1-1 0,-1 0 0,0 1 0,-1-1 0,1 1 0,-2-1 0,1 1 0,0-1 0,-4 13 0,1-10 0,0 0 0,-1 0 0,0 0 0,0 0 0,-1-1 0,0 0 0,-1 0 0,0 0 0,0-1 0,-1 1 0,-9 8 0,-9 4-682,-39 26-1,40-31-6143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854"/>
    </inkml:context>
    <inkml:brush xml:id="br0">
      <inkml:brushProperty name="width" value="0.05" units="cm"/>
      <inkml:brushProperty name="height" value="0.05" units="cm"/>
    </inkml:brush>
  </inkml:definitions>
  <inkml:trace contextRef="#ctx0" brushRef="#br0">0 343 24575,'1'-1'0,"0"0"0,0 0 0,-1 1 0,1-1 0,0 0 0,0 0 0,0 1 0,0-1 0,0 0 0,0 1 0,0-1 0,1 1 0,-1-1 0,0 1 0,0 0 0,0-1 0,0 1 0,0 0 0,1 0 0,-1 0 0,0 0 0,0 0 0,0 0 0,1 0 0,-1 0 0,0 1 0,0-1 0,0 0 0,0 1 0,1-1 0,-1 1 0,0-1 0,0 1 0,0 0 0,0-1 0,0 1 0,0 0 0,-1 0 0,1-1 0,0 1 0,0 0 0,0 0 0,-1 0 0,1 0 0,-1 0 0,2 1 0,3 7 0,-1 0 0,1-1 0,-1 2 0,3 11 0,-6-18 0,2 4 0,28 93 0,-27-85 0,-1 1 0,-1 0 0,0 0 0,0 23 0,-2-39 0,0 1 0,0 0 0,1 0 0,-1-1 0,0 1 0,0 0 0,0-1 0,0 1 0,-1 0 0,1 0 0,0-1 0,0 1 0,0 0 0,0-1 0,-1 1 0,1 0 0,0-1 0,-1 1 0,1 0 0,0-1 0,-1 1 0,1-1 0,-1 1 0,1-1 0,-1 1 0,1-1 0,-1 1 0,1-1 0,-1 1 0,0-1 0,1 0 0,-1 1 0,-1-1 0,1 0 0,0-1 0,0 1 0,0-1 0,1 1 0,-1-1 0,0 0 0,0 0 0,0 1 0,0-1 0,1 0 0,-1 0 0,0 0 0,1 0 0,-1 0 0,1 0 0,-1 0 0,1 0 0,-1 0 0,1 0 0,0 0 0,0 0 0,-1-2 0,-6-31 0,1-1 0,2 1 0,1-37 0,2 41 0,2-1 0,1 0 0,2 1 0,9-42 0,-7 52 0,0-1 0,1 2 0,1-1 0,0 1 0,2 0 0,0 0 0,16-20 0,-20 33 0,-1-1 0,1 1 0,1 1 0,-1-1 0,1 1 0,0 1 0,0-1 0,0 1 0,1 0 0,0 1 0,0-1 0,-1 2 0,2-1 0,-1 1 0,0 0 0,0 1 0,1 0 0,-1 0 0,1 1 0,-1 0 0,0 0 0,1 1 0,-1 0 0,1 1 0,-1 0 0,0 0 0,0 1 0,0 0 0,0 0 0,-1 1 0,1 0 0,-1 0 0,0 1 0,0-1 0,0 2 0,-1-1 0,0 1 0,0 0 0,0 0 0,-1 1 0,0-1 0,0 1 0,0 1 0,6 14 0,-9-15 0,0 0 0,0 0 0,-1 1 0,0-1 0,0 1 0,-1-1 0,0 1 0,0-1 0,-1 1 0,0-1 0,0 0 0,-1 1 0,1-1 0,-2 0 0,1 0 0,-1 0 0,0 0 0,-1 0 0,1-1 0,-1 0 0,-8 10 0,5-6 0,-2 0 0,0-1 0,0 0 0,0 0 0,-1-1 0,-1 0 0,1 0 0,-1-1 0,-1-1 0,1 0 0,-23 8 0,30-13 0,0 0 0,0 0 0,-1 0 0,1-1 0,-1 0 0,1 0 0,0 0 0,-1 0 0,1 0 0,-7-3 0,10 3 0,0 0 0,0 0 0,1-1 0,-1 1 0,0 0 0,0-1 0,1 1 0,-1-1 0,0 1 0,1-1 0,-1 1 0,0-1 0,1 1 0,-1-1 0,1 0 0,-1 1 0,1-1 0,-1 0 0,1 0 0,-1 1 0,1-1 0,-1-1 0,1 0 0,0 1 0,0-1 0,1 0 0,-1 1 0,0-1 0,1 1 0,-1-1 0,1 1 0,-1-1 0,1 1 0,0-1 0,-1 1 0,1-1 0,0 1 0,0 0 0,0 0 0,1-2 0,2-1 0,0 0 0,0 0 0,1 0 0,-1 0 0,1 1 0,-1 0 0,1 0 0,0 0 0,1 1 0,-1 0 0,0 0 0,8-2 0,-5 2 0,0 0 0,1 1 0,-1 0 0,0 0 0,1 1 0,-1 0 0,1 1 0,11 1 0,-15 0 0,1-1 0,0 1 0,0-1 0,-1 1 0,1 1 0,-1-1 0,0 1 0,1 0 0,-1 1 0,-1-1 0,9 8 0,-10-8 0,0 0 0,-1 0 0,1 1 0,-1-1 0,0 1 0,0-1 0,0 1 0,-1 0 0,1 0 0,-1 0 0,0 0 0,0 0 0,0 0 0,-1 0 0,1 0 0,-1 0 0,0 1 0,-1 3 0,0-1 0,0 0 0,-1 0 0,0-1 0,0 1 0,0-1 0,-1 1 0,0-1 0,-1 0 0,1 0 0,-1 0 0,0-1 0,-1 1 0,1-1 0,-1 0 0,-6 5 0,-2 0 0,1 0 0,-2 0 0,1-2 0,-1 1 0,-21 8 0,31-15-91,0 0 0,0 0 0,-1-1 0,1 1 0,-1-1 0,1 0 0,-1 0 0,1-1 0,-1 1 0,0-1 0,1 0 0,-1 0 0,0-1 0,-5 0 0,-5-5-6735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343"/>
    </inkml:context>
    <inkml:brush xml:id="br0">
      <inkml:brushProperty name="width" value="0.05" units="cm"/>
      <inkml:brushProperty name="height" value="0.05" units="cm"/>
    </inkml:brush>
  </inkml:definitions>
  <inkml:trace contextRef="#ctx0" brushRef="#br0">1 8 24575,'3'-3'0,"3"-1"0,2 4 0,-2 4 0,-1 4 0,-1 4 0,-2 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241"/>
    </inkml:context>
    <inkml:brush xml:id="br0">
      <inkml:brushProperty name="width" value="0.05" units="cm"/>
      <inkml:brushProperty name="height" value="0.05" units="cm"/>
    </inkml:brush>
  </inkml:definitions>
  <inkml:trace contextRef="#ctx0" brushRef="#br0">1 107 24575,'10'-1'0,"-1"0"0,1-1 0,-1 1 0,17-7 0,-18 5 0,0 1 0,1 0 0,-1 0 0,1 1 0,13-1 0,-22 2 0,0 0 0,0 0 0,1 0 0,-1 0 0,0 0 0,0 0 0,0 0 0,1 0 0,-1 0 0,0 0 0,0 0 0,1 0 0,-1 0 0,0 0 0,0 0 0,0 0 0,0 0 0,1 0 0,-1 0 0,0 0 0,0 0 0,0 1 0,1-1 0,-1 0 0,0 0 0,0 0 0,0 0 0,0 1 0,0-1 0,0 0 0,1 0 0,-1 0 0,0 0 0,0 1 0,0-1 0,0 0 0,0 0 0,0 0 0,0 1 0,0-1 0,-5 9 0,-17 11 0,19-18 0,-6 5 0,1 0 0,0 1 0,1 0 0,0 0 0,0 1 0,0-1 0,1 2 0,-8 15 0,12-20 0,1-1 0,-1 0 0,1 0 0,0 1 0,0-1 0,0 1 0,1-1 0,0 1 0,0-1 0,0 1 0,0-1 0,0 1 0,1-1 0,0 1 0,0-1 0,1 0 0,-1 1 0,1-1 0,-1 0 0,1 0 0,1 0 0,-1 0 0,1 0 0,2 3 0,2 0 0,1 1 0,0-1 0,0 0 0,0-1 0,1 0 0,0 0 0,0-1 0,1 0 0,-1-1 0,1 0 0,0 0 0,0-1 0,1 0 0,-1-1 0,0 0 0,1-1 0,-1 0 0,16-1 0,-11 0 0,0-1 0,0 0 0,0-1 0,-1-1 0,1 0 0,-1-1 0,0 0 0,0-1 0,0-1 0,-1 0 0,1-1 0,19-14 0,-28 17 0,-1 1 0,1-1 0,-1 0 0,0 0 0,0 0 0,0-1 0,-1 1 0,1-1 0,-1 0 0,0 0 0,-1 0 0,1 0 0,-1 0 0,0-1 0,0 1 0,-1-1 0,1 0 0,-1 1 0,-1-1 0,1 0 0,-1 1 0,0-1 0,0 0 0,-1 0 0,1 0 0,-1 1 0,-1-1 0,1 1 0,-1-1 0,0 1 0,0-1 0,0 1 0,-1 0 0,0 0 0,0 0 0,-5-5 0,0-1 31,-2 1 0,1 0 0,-1 1 0,-1 0 0,0 0 0,0 1 0,0 1 0,-1 0 1,0 1-1,-14-6 0,3 3-373,-1 1 1,0 1 0,-1 1-1,-38-4 1,25 6-6485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675"/>
    </inkml:context>
    <inkml:brush xml:id="br0">
      <inkml:brushProperty name="width" value="0.05" units="cm"/>
      <inkml:brushProperty name="height" value="0.05" units="cm"/>
    </inkml:brush>
  </inkml:definitions>
  <inkml:trace contextRef="#ctx0" brushRef="#br0">3927 252 24575,'-3'-8'0,"0"1"0,-1 1 0,1-1 0,-2 0 0,1 1 0,-1 0 0,1 0 0,-2 0 0,1 1 0,-1-1 0,-6-4 0,-6-2 0,1 0 0,-38-18 0,16 13-82,-2 1 0,0 2 0,-1 1 0,-58-8 0,-182-10-679,107 25 365,1 8 1,-1 7-1,-206 39 1,135-1-221,-390 130 1,445-110 402,-184 95 1,267-107 14,2 4 1,3 6-1,-94 76 1,146-99 85,2 2-1,-64 73 0,94-95 75,1 2 0,1 0 0,1 1 0,1 0 0,1 1-1,2 1 1,-17 51 0,25-65 77,2 0-1,-1 1 1,2-1-1,0 1 1,0-1-1,1 1 1,1-1-1,0 1 1,1-1-1,0 0 1,1 1 0,1-1-1,6 15 1,-2-11 21,0 0-1,2 0 1,0-1 0,1 0 0,0-1 0,1 0 0,1-1 0,26 23 0,0-6 34,3-1 0,0-2 0,1-2 0,2-2 0,1-1 0,71 23 0,3-7 221,179 32 0,-103-37-511,0-9 1,2-8 0,0-10-1,338-29 1,-347 0 5,-1-9 1,-1-7-1,-3-9 0,352-140 1,-417 135-154,210-128 1,-279 147 259,-2-2 0,-1-1 0,-2-3 0,-1-2 0,-3-1 0,52-67 0,-80 90 108,-1 1 0,0-2 0,-1 0 0,-1 0 0,-2 0 0,1-2 0,-2 1 0,7-38 0,-12 45-17,0 0 0,-2 0 0,1 0 1,-2 0-1,0 0 0,-1 0 0,0 0 0,-1 0 0,0 0 0,-1 1 0,-1-1 0,0 1 0,-1 0 0,-14-23 0,3 12-9,-1 1 1,-1 1-1,-1 0 0,-1 1 0,-1 2 0,-1 0 0,-1 1 1,-37-22-1,-6 3 13,-1 3 1,-81-28 0,14 15 17,-2 6 1,-1 6 0,-3 6-1,-226-17 1,294 41 971,-119 7-1,169 0-940,0 0-1,1 2 1,-1 1-1,1 0 1,-1 2-1,2 1 0,-1 0 1,1 2-1,-25 15 1,7 4-4724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156"/>
    </inkml:context>
    <inkml:brush xml:id="br0">
      <inkml:brushProperty name="width" value="0.05" units="cm"/>
      <inkml:brushProperty name="height" value="0.05" units="cm"/>
    </inkml:brush>
  </inkml:definitions>
  <inkml:trace contextRef="#ctx0" brushRef="#br0">1 90 24575,'3'-1'0,"-1"0"0,1-1 0,0 1 0,-1-1 0,1 0 0,-1 1 0,0-1 0,1 0 0,-1-1 0,0 1 0,0 0 0,0-1 0,2-4 0,4-2 0,3-6 0,-9 12 0,0 0 0,0 0 0,1-1 0,0 1 0,-1 1 0,1-1 0,0 0 0,0 1 0,1-1 0,4-2 0,-7 5 0,-1 0 0,1 0 0,0 0 0,0 0 0,-1 0 0,1 0 0,0 0 0,0 0 0,-1 0 0,1 1 0,0-1 0,0 0 0,-1 0 0,1 1 0,0-1 0,-1 1 0,1-1 0,0 0 0,-1 1 0,1-1 0,-1 1 0,1-1 0,-1 1 0,1 0 0,-1-1 0,1 1 0,-1-1 0,1 1 0,-1 0 0,0-1 0,1 1 0,-1 0 0,0 1 0,10 30 0,-8-24 0,11 34 0,1 0 0,2-1 0,2-1 0,1-1 0,2-1 0,2 0 0,1-2 0,47 53 0,-60-77-105,1 0 0,0-1 0,1 0 0,0-1 0,0 0 0,1-1 0,1-1 0,-1 0 0,1-1 0,1-1 0,-1 0 0,23 5 0,4-4-6721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776"/>
    </inkml:context>
    <inkml:brush xml:id="br0">
      <inkml:brushProperty name="width" value="0.05" units="cm"/>
      <inkml:brushProperty name="height" value="0.05" units="cm"/>
    </inkml:brush>
  </inkml:definitions>
  <inkml:trace contextRef="#ctx0" brushRef="#br0">85 145 24575,'-10'0'0,"4"0"0,0 0 0,0 0 0,0 0 0,0 1 0,-12 3 0,16-4 0,1 1 0,-1 0 0,1 0 0,-1 0 0,1 0 0,-1 0 0,1 0 0,-1 0 0,1 0 0,0 0 0,0 1 0,0-1 0,0 0 0,0 1 0,0-1 0,0 1 0,0 0 0,0-1 0,1 1 0,-1-1 0,1 1 0,-1 0 0,1 0 0,0-1 0,-1 3 0,1 9 0,1 0 0,-1-1 0,2 1 0,0-1 0,0 1 0,2-1 0,5 18 0,6 22 0,-7-6 0,-3 0 0,-1 1 0,-5 78 0,7-383 0,-5 246 0,14-147 0,-12 137 0,2 0 0,0 0 0,1 1 0,19-42 0,-23 60 0,-1-1 0,1 1 0,0 0 0,0 0 0,1 0 0,-1 0 0,1 0 0,-1 0 0,1 1 0,6-5 0,-8 7 0,0-1 0,0 1 0,0-1 0,0 1 0,0 0 0,1-1 0,-1 1 0,0 0 0,0 0 0,0 0 0,1 0 0,-1 0 0,0 0 0,0 0 0,0 1 0,1-1 0,-1 0 0,0 1 0,0-1 0,0 0 0,0 1 0,0 0 0,0-1 0,0 1 0,0 0 0,0-1 0,0 1 0,0 0 0,0 0 0,0 0 0,0 0 0,-1 0 0,1 0 0,0 0 0,0 1 0,6 9 0,-1 0 0,0 1 0,-1-1 0,0 1 0,0 0 0,4 24 0,9 77 0,-13-78 0,-1 1 0,-2-1 0,-1 1 0,-6 49 0,4-81 0,0 0 0,0 0 0,0 0 0,0 0 0,0-1 0,-1 1 0,1-1 0,-5 7 0,6-9 0,0-1 0,0 0 0,0 0 0,0 0 0,-1 0 0,1 1 0,0-1 0,0 0 0,0 0 0,0 0 0,0 0 0,-1 0 0,1 0 0,0 1 0,0-1 0,0 0 0,0 0 0,-1 0 0,1 0 0,0 0 0,0 0 0,0 0 0,0 0 0,-1 0 0,1 0 0,0 0 0,0 0 0,0 0 0,-1 0 0,1 0 0,0 0 0,0 0 0,0 0 0,-1 0 0,1 0 0,0 0 0,0 0 0,0 0 0,0-1 0,-1 1 0,-3-9 0,3-14 0,4 0 0,2-1 0,1 1 0,0 0 0,2 0 0,1 0 0,1 1 0,0 1 0,19-28 0,-23 39 0,1 0 0,0 1 0,1 0 0,0 0 0,0 1 0,15-12 0,-21 18 0,0 1 0,0-1 0,0 1 0,0-1 0,1 1 0,-1 0 0,1 0 0,-1 0 0,1 0 0,-1 0 0,1 1 0,-1-1 0,1 1 0,0 0 0,-1-1 0,1 1 0,0 0 0,-1 1 0,1-1 0,-1 0 0,1 1 0,0 0 0,-1-1 0,1 1 0,-1 0 0,0 0 0,1 0 0,-1 1 0,0-1 0,1 1 0,-1-1 0,0 1 0,0 0 0,0 0 0,1 1 0,2 3 24,0 1-1,-1-1 1,0 0-1,0 1 1,-1 0 0,1 0-1,-2 0 1,1 0-1,-1 1 1,0-1-1,1 11 1,1 10-145,-2 52 0,1-8-1285,-1-50-5420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239"/>
    </inkml:context>
    <inkml:brush xml:id="br0">
      <inkml:brushProperty name="width" value="0.05" units="cm"/>
      <inkml:brushProperty name="height" value="0.05" units="cm"/>
    </inkml:brush>
  </inkml:definitions>
  <inkml:trace contextRef="#ctx0" brushRef="#br0">1 223 24575,'12'-27'0,"-8"18"0,0 1 0,0 0 0,7-11 0,-11 19 0,0-1 0,0 1 0,1 0 0,-1 0 0,0-1 0,0 1 0,0 0 0,0-1 0,1 1 0,-1 0 0,0 0 0,0 0 0,0-1 0,1 1 0,-1 0 0,0 0 0,0 0 0,1-1 0,-1 1 0,0 0 0,0 0 0,1 0 0,-1 0 0,0 0 0,1 0 0,-1 0 0,0 0 0,1 0 0,-1 0 0,0 0 0,0 0 0,1 0 0,-1 0 0,0 0 0,1 0 0,-1 0 0,1 0 0,3 12 0,-4 20 0,-5 29 0,-2 9 0,4 1 0,9 128 0,-2-176 0,-3-22 0,0-4 0,-2-41 0,-6-30 0,5-117 0,3 164 0,2 0 0,1 0 0,1 0 0,1 1 0,2-1 0,0 1 0,21-41 0,-27 62 0,0 1 0,1 0 0,-1 0 0,1 0 0,0 1 0,0-1 0,1 1 0,-1-1 0,1 1 0,5-4 0,-7 7 0,-1-1 0,1 0 0,-1 1 0,1-1 0,-1 1 0,1-1 0,-1 1 0,1 0 0,0 0 0,-1 0 0,1 0 0,-1 0 0,1 0 0,0 0 0,-1 0 0,1 1 0,-1-1 0,1 0 0,0 1 0,-1 0 0,1-1 0,-1 1 0,0 0 0,1 0 0,-1 0 0,0 0 0,1 0 0,-1 0 0,0 0 0,0 0 0,0 0 0,0 1 0,1 1 0,7 8 0,-1 1 0,-1 0 0,0 0 0,-1 1 0,0-1 0,-1 2 0,0-1 0,3 16 0,0 10 0,5 64 0,-12-95 0,2 31 0,-1 52 0,-3-81 0,0 1 0,0-1 0,-1 1 0,0-1 0,-1 0 0,0 0 0,-1 0 0,0 0 0,0 0 0,-7 8 0,10-15 9,-1 0 0,1-1 0,-1 0 0,0 1 0,0-1 0,0 0 0,-1 0 0,1 0 0,0 0 0,-1-1 0,1 1 0,-1-1 0,0 1 0,0-1 0,1 0 0,-1 0 0,0 0 0,-6 1 0,6-2 4,-1 0 0,0-1 0,0 1 0,0-1 1,0 1-1,0-1 0,0 0 0,1-1 0,-1 1 0,0 0 0,1-1 0,-6-4 1,0 0-185,0 0 0,1-1 1,0 0-1,0-1 0,1 0 1,0 0-1,0 0 0,1-1 1,-8-14-1,2-3-6655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580"/>
    </inkml:context>
    <inkml:brush xml:id="br0">
      <inkml:brushProperty name="width" value="0.05" units="cm"/>
      <inkml:brushProperty name="height" value="0.05" units="cm"/>
    </inkml:brush>
  </inkml:definitions>
  <inkml:trace contextRef="#ctx0" brushRef="#br0">329 97 24575,'0'-3'0,"1"-1"0,-1 1 0,-1-1 0,1 1 0,0-1 0,-1 1 0,0-1 0,0 1 0,0 0 0,0-1 0,0 1 0,-1 0 0,1 0 0,-1 0 0,0 0 0,0 0 0,0 0 0,-1 0 0,1 1 0,0-1 0,-1 1 0,0 0 0,1-1 0,-1 1 0,0 1 0,0-1 0,-1 0 0,-5-2 0,4 2 0,-1 0 0,1 0 0,-1 1 0,1-1 0,-1 1 0,0 0 0,1 1 0,-1-1 0,0 1 0,0 0 0,1 1 0,-1 0 0,0 0 0,-6 1 0,5 1 0,0 0 0,0 0 0,0 0 0,0 1 0,1 0 0,0 0 0,0 1 0,0 0 0,-10 9 0,6-1 0,-1 0 0,1 1 0,1 0 0,1 0 0,0 1 0,0 0 0,2 1 0,0 0 0,-5 18 0,5-5 0,0 0 0,2 0 0,1 0 0,1 48 0,2-62 0,2 0 0,-1 0 0,2-1 0,0 1 0,1-1 0,0 0 0,1 0 0,0 0 0,1 0 0,1-1 0,9 14 0,-12-22-72,0 0 1,0 0-1,1 0 0,0 0 0,0-1 0,0 0 0,0 0 0,1 0 1,0-1-1,-1 1 0,1-1 0,1-1 0,-1 1 0,0-1 0,1 0 1,-1-1-1,1 1 0,10 0 0,12-2-6754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915"/>
    </inkml:context>
    <inkml:brush xml:id="br0">
      <inkml:brushProperty name="width" value="0.05" units="cm"/>
      <inkml:brushProperty name="height" value="0.05" units="cm"/>
    </inkml:brush>
  </inkml:definitions>
  <inkml:trace contextRef="#ctx0" brushRef="#br0">174 1 24575,'-8'0'0,"-10"0"0,-6 0 0,-6 0 0,0 0 0,1 2 0,7 5 0,9 4 0,13-1 0,13-1 0,11 0 0,12-1 0,8-2 0,5-5 0,6-5 0,5-6 0,-8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244"/>
    </inkml:context>
    <inkml:brush xml:id="br0">
      <inkml:brushProperty name="width" value="0.05" units="cm"/>
      <inkml:brushProperty name="height" value="0.05" units="cm"/>
    </inkml:brush>
  </inkml:definitions>
  <inkml:trace contextRef="#ctx0" brushRef="#br0">2540 348 24575,'-5'-13'0,"-2"-1"0,1 1 0,-2 0 0,0 0 0,0 1 0,-1 0 0,-1 1 0,1 0 0,-2 0 0,0 1 0,-20-15 0,2 5 0,-1 2 0,0 0 0,-59-23 0,33 21-121,-1 2-1,0 2 1,-1 3 0,-1 3-1,1 2 1,-2 3-1,1 3 1,0 2 0,-79 10-1,57 1-51,0 3-1,1 4 1,0 4-1,2 2 1,1 5-1,-90 46 1,90-33 173,2 3 0,3 4 0,1 2 0,3 4 0,2 2 0,3 4 0,3 2 0,2 2 0,3 3 0,3 3 0,-43 78 0,75-113-29,0 1 0,3 0 0,1 2 0,2 0 0,-11 48 0,22-70 12,0 0 0,1 0 0,1 0 0,1 0 0,0 0 0,5 27 0,-3-33 12,1 0 0,0 0 0,0 0 0,2 0 0,-1-1 0,1 1 0,1-1 0,0 0 0,0-1 0,14 16 1,-6-11 3,0-1 1,1 0-1,1-1 1,0-1 0,1-1-1,0 0 1,0-1-1,1-1 1,0 0 0,1-2-1,28 7 1,3-2-35,1-2 0,0-3 0,64 1 0,10-8-33,1-6-1,139-24 0,245-82-94,-34-41 181,-382 116-47,-2-4-1,165-104 1,-223 124-34,-1-2 1,-2-2 0,0 0-1,-2-2 1,40-50 0,-58 65 73,-2-1 1,1 0 0,-2-1-1,0 0 1,0 0 0,-1-1-1,-1 0 1,-1 0 0,-1-1-1,0 0 1,-1 1 0,0-1-1,-2 0 1,0 0 0,-2-30-1,-1 29 86,-2 0 0,0 0 0,-1 0 0,0 1 0,-2 0 0,0 0 0,-13-22 0,7 17-72,-1 1 0,-1 1 0,-1 0 0,-33-32 0,14 22-37,-1 2 0,-1 1 0,-1 2 0,-1 2 0,-69-30 1,61 33 180,-1 1 0,-1 3 1,-1 3-1,0 1 0,0 2 0,-1 3 1,0 2-1,-64 2 0,97 4-233,1 1 0,0 0 1,-1 1-1,-22 8 0,7 2-6614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585"/>
    </inkml:context>
    <inkml:brush xml:id="br0">
      <inkml:brushProperty name="width" value="0.05" units="cm"/>
      <inkml:brushProperty name="height" value="0.05" units="cm"/>
    </inkml:brush>
  </inkml:definitions>
  <inkml:trace contextRef="#ctx0" brushRef="#br0">1 300 24575,'0'-3'0,"3"-4"0,3-3 0,5-6 0,-1-4 0,2-3 0,1-4 0,2-1 0,0-3 0,-1-3 0,-1-2 0,-3 1 0,-2 5-8191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3.563"/>
    </inkml:context>
    <inkml:brush xml:id="br0">
      <inkml:brushProperty name="width" value="0.05" units="cm"/>
      <inkml:brushProperty name="height" value="0.05" units="cm"/>
    </inkml:brush>
  </inkml:definitions>
  <inkml:trace contextRef="#ctx0" brushRef="#br0">4 0 24575,'0'1'0,"0"-1"0,-1 0 0,1 1 0,0-1 0,0 0 0,-1 1 0,1-1 0,0 0 0,0 1 0,-1-1 0,1 0 0,0 1 0,0-1 0,0 1 0,-1-1 0,1 0 0,0 1 0,0-1 0,0 1 0,0-1 0,0 1 0,0-1 0,0 0 0,0 1 0,0-1 0,0 1 0,0-1 0,0 1 0,1-1 0,-1 0 0,0 2 0,4 15 0,-4-17 0,26 91 0,31 125 0,-15 21 0,-10 2 0,-11 2 0,-10 0 0,-10 0 0,-58 444 0,56-677 0,-2 7 0,1 0 0,1 0 0,0 0 0,2 19 0,0-30 0,-1-1 0,1 1 0,-1-1 0,1 1 0,0-1 0,1 0 0,-1 1 0,0-1 0,1 0 0,0 0 0,0 0 0,0 0 0,0 0 0,0-1 0,0 1 0,1-1 0,-1 1 0,1-1 0,0 0 0,0 0 0,0 0 0,0 0 0,0 0 0,3 1 0,7 1 0,0-1 0,0 0 0,0 0 0,0-1 0,0-1 0,15 0 0,83-7 0,-92 4 0,838-91-1456,-487 49 748,1429-121-254,-1668 158 1960,-131 7-973,0 0 0,0 0 0,0 0 0,0 0 0,0 0 0,-1 0 0,1 0 0,0 0 0,0 0 0,0 0 0,0 0 1,0 0-1,0 0 0,0 0 0,0 0 0,0 0 0,0-1 0,0 1 0,0 0 0,0 0 0,0 0 0,0 0 0,0 0 1,0 0-1,0 0 0,0 0 0,0 0 0,0 0 0,0 0 0,0-1 0,0 1 0,0 0 0,0 0 0,0 0 0,0 0 0,0 0 1,0 0-1,0 0 0,0 0 0,0 0 0,0 0 0,0 0 0,0-1 0,0 1 0,0 0 0,0 0 0,0 0 0,0 0 1,0 0-1,0 0 0,0 0 0,0 0 0,0 0 0,1 0 0,-1 0 0,-15-7 639,-19-4-1969,2 1-5521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197"/>
    </inkml:context>
    <inkml:brush xml:id="br0">
      <inkml:brushProperty name="width" value="0.05" units="cm"/>
      <inkml:brushProperty name="height" value="0.05" units="cm"/>
    </inkml:brush>
  </inkml:definitions>
  <inkml:trace contextRef="#ctx0" brushRef="#br0">368 17 24575,'-36'-13'0,"28"11"0,-1 1 0,0 1 0,1 0 0,-1 0 0,0 1 0,0-1 0,1 2 0,-1-1 0,1 2 0,-13 3 0,9-1 0,1 1 0,-1 0 0,1 0 0,1 1 0,-1 1 0,-15 14 0,12-8 0,0 1 0,1 0 0,1 1 0,0 0 0,1 1 0,1 1 0,0 0 0,2 0 0,-7 21 0,12-31 0,0 1 0,1 0 0,1-1 0,-1 1 0,1 0 0,1 0 0,0 0 0,0 0 0,3 18 0,-2-21 0,1-1 0,-1 1 0,1-1 0,0 0 0,1 1 0,0-1 0,-1 0 0,2 0 0,-1 0 0,0-1 0,1 1 0,0-1 0,0 0 0,0 0 0,1 0 0,7 5 0,1-2 0,0-1 0,0 0 0,1-1 0,-1 0 0,1-1 0,1 0 0,-1-1 0,25 2 0,-1-3 0,0-1 0,44-5 0,-44 0 0,0-2 0,0-2 0,64-21 0,-77 21 0,-1-2 0,-1-1 0,0-1 0,0-1 0,-1-1 0,30-25 0,-46 34 0,-1-1 0,1 1 0,-1-1 0,-1 0 0,1 0 0,-1 0 0,0-1 0,-1 0 0,1 1 0,-1-1 0,-1 0 0,4-13 0,-5 17 0,-1-1 0,1 1 0,-1-1 0,0 0 0,0 1 0,0-1 0,-1 1 0,1-1 0,-1 1 0,0-1 0,1 1 0,-2-1 0,1 1 0,0 0 0,-1 0 0,0 0 0,1-1 0,-1 1 0,0 1 0,-1-1 0,1 0 0,0 0 0,-1 1 0,0 0 0,1-1 0,-1 1 0,0 0 0,-4-2 0,0 1 0,1-1 0,0 1 0,-1 1 0,0 0 0,1 0 0,-1 0 0,0 0 0,0 1 0,0 0 0,0 1 0,0 0 0,0 0 0,0 0 0,0 1 0,0 0 0,0 0 0,0 1 0,0 0 0,0 0 0,1 1 0,-1-1 0,1 2 0,0-1 0,0 0 0,0 1 0,0 1 0,1-1 0,-1 1 0,1-1 0,0 1 0,1 1 0,-1-1 0,-4 8 0,4-4 0,1 0 0,-1 0 0,2 1 0,-1-1 0,1 1 0,1 0 0,0 0 0,0 0 0,1 0 0,0 0 0,1 1 0,2 17 0,-2-23 0,1-1 0,0 0 0,0 0 0,0 1 0,1-1 0,-1 0 0,1 0 0,0-1 0,0 1 0,0 0 0,1-1 0,-1 1 0,1-1 0,0 0 0,0 0 0,0 0 0,0 0 0,0 0 0,1-1 0,0 1 0,-1-1 0,1 0 0,0 0 0,0 0 0,0-1 0,0 1 0,0-1 0,0 0 0,1 0 0,-1-1 0,0 1 0,7-1 0,-3 0 0,0 0 0,-1-1 0,1 0 0,0 0 0,-1-1 0,1 0 0,-1 0 0,0-1 0,1 0 0,-1 0 0,0-1 0,-1 0 0,1 0 0,-1 0 0,0-1 0,0 0 0,0 0 0,-1-1 0,8-8 0,-3 1 0,-1 0 0,0 0 0,-1-1 0,0-1 0,-1 1 0,-1-1 0,0-1 0,4-17 0,5 64 0,-1 1 0,-10-24-136,1-1-1,0 0 1,1 0-1,-1 0 1,1-1-1,1 0 1,-1 0-1,1 0 0,14 8 1,-1-2-6690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4.364"/>
    </inkml:context>
    <inkml:brush xml:id="br0">
      <inkml:brushProperty name="width" value="0.05" units="cm"/>
      <inkml:brushProperty name="height" value="0.05" units="cm"/>
    </inkml:brush>
  </inkml:definitions>
  <inkml:trace contextRef="#ctx0" brushRef="#br0">1 268 24575,'-1'-6'0,"3"-1"0,12 4 0,183-2 0,-55 4 0,748-46-2834,-585 29 2289,29-2 266,832-51-2017,-1153 70 2239,665-63 954,-657 61-749,-13 3 147,-1-1 0,0 0 0,0 0-1,0-1 1,0 0 0,0 0-1,0 0 1,0-1 0,7-4 0,-28 16 307,11-7-484,0 0 0,0 1 0,0-1 0,0 0 0,0 1 0,0 0 0,0-1 0,1 1 0,0 0 0,-1 1 0,-1 3 0,2-2-118,0 1 0,0-1 0,1 1 0,0 0 0,0 0 0,0-1 0,1 1 0,0 0 0,0 0 0,1 0 0,0 6 0,4 11 0,9 31 0,-12-45 0,47 142 0,18 69 0,27 332 0,-49-245 0,109 407 0,-152-707 0,0-3 0,-1 0 0,0 1 0,0 0 0,0-1 0,0 1 0,-1 6 0,0-11 0,0 1 0,0-1 0,0 1 0,0 0 0,0-1 0,0 1 0,-1-1 0,1 1 0,0-1 0,0 0 0,-1 1 0,1-1 0,0 1 0,-1-1 0,1 1 0,0-1 0,-1 0 0,1 1 0,0-1 0,-1 0 0,1 1 0,-1-1 0,0 1 0,0-1 0,-1 0 0,1 1 0,-1-1 0,1 0 0,0 0 0,-1 0 0,1 0 0,-1 0 0,1-1 0,0 1 0,-1 0 0,1-1 0,-2 0 0,-45-11 0,0 1 0,-1 3 0,0 1 0,0 3 0,-76 3 0,-642 65-1983,650-50-4225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285"/>
    </inkml:context>
    <inkml:brush xml:id="br0">
      <inkml:brushProperty name="width" value="0.05" units="cm"/>
      <inkml:brushProperty name="height" value="0.05" units="cm"/>
    </inkml:brush>
  </inkml:definitions>
  <inkml:trace contextRef="#ctx0" brushRef="#br0">112 102 24575,'-5'-4'0,"0"0"0,0 1 0,-1 0 0,1-1 0,-1 2 0,0-1 0,-7-2 0,-14-7 0,-5-6 0,32 18 0,0 0 0,0 0 0,0 0 0,0-1 0,0 1 0,0 0 0,0 0 0,-1 0 0,1 0 0,0 0 0,0 0 0,0 0 0,0 0 0,0-1 0,0 1 0,0 0 0,0 0 0,0 0 0,0 0 0,0 0 0,0-1 0,0 1 0,0 0 0,0 0 0,0 0 0,0 0 0,0 0 0,0 0 0,0-1 0,0 1 0,0 0 0,0 0 0,0 0 0,0 0 0,0 0 0,0 0 0,0-1 0,0 1 0,0 0 0,0 0 0,1 0 0,-1 0 0,0 0 0,0 0 0,0 0 0,0 0 0,0-1 0,0 1 0,0 0 0,1 0 0,10-3 0,14 0 0,153 4 0,-103 2 0,126-12 0,-98-14-1365,-88 20-5461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612"/>
    </inkml:context>
    <inkml:brush xml:id="br0">
      <inkml:brushProperty name="width" value="0.05" units="cm"/>
      <inkml:brushProperty name="height" value="0.05" units="cm"/>
    </inkml:brush>
  </inkml:definitions>
  <inkml:trace contextRef="#ctx0" brushRef="#br0">44 0 24575,'-1'2'0,"1"0"0,-1-1 0,1 1 0,-1 0 0,0-1 0,0 1 0,0-1 0,0 1 0,0-1 0,0 0 0,0 1 0,0-1 0,0 0 0,0 0 0,-1 1 0,1-1 0,-1 0 0,1 0 0,-1-1 0,-2 2 0,-13 12 0,17-13 0,-1-1 0,1 0 0,0 1 0,0-1 0,0 1 0,0-1 0,0 1 0,0-1 0,0 0 0,0 1 0,0-1 0,0 1 0,0-1 0,0 1 0,0-1 0,0 0 0,0 1 0,0-1 0,1 1 0,-1-1 0,0 0 0,0 1 0,0-1 0,1 0 0,-1 1 0,0-1 0,1 0 0,-1 1 0,0-1 0,0 0 0,1 0 0,-1 1 0,1-1 0,-1 0 0,0 0 0,1 1 0,-1-1 0,0 0 0,1 0 0,-1 0 0,1 0 0,0 0 0,20 6 0,12-1 0,1-2 0,52-1 0,67-12 0,-115 5-682,44-12-1,-65 13-6143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551"/>
    </inkml:context>
    <inkml:brush xml:id="br0">
      <inkml:brushProperty name="width" value="0.05" units="cm"/>
      <inkml:brushProperty name="height" value="0.05" units="cm"/>
    </inkml:brush>
  </inkml:definitions>
  <inkml:trace contextRef="#ctx0" brushRef="#br0">54 277 24575,'-14'-35'0,"11"27"0,0 0 0,0 0 0,-7-11 0,10 19 0,0 0 0,0-1 0,0 1 0,0 0 0,0 0 0,0 0 0,0-1 0,0 1 0,-1 0 0,1 0 0,0 0 0,0 0 0,0-1 0,0 1 0,0 0 0,-1 0 0,1 0 0,0 0 0,0 0 0,0 0 0,0-1 0,-1 1 0,1 0 0,0 0 0,0 0 0,0 0 0,-1 0 0,1 0 0,0 0 0,0 0 0,-1 0 0,1 0 0,0 0 0,0 0 0,0 0 0,-1 0 0,1 0 0,0 0 0,0 0 0,0 0 0,-1 0 0,1 0 0,0 0 0,0 1 0,0-1 0,-1 0 0,1 0 0,0 0 0,-5 14 0,0 20 0,3 390 0,4-222 0,-3-152 0,0-18 0,4 41 0,-3-71 0,0-1 0,0 1 0,0-1 0,0 1 0,1-1 0,-1 1 0,0-1 0,1 1 0,-1-1 0,1 1 0,0-1 0,-1 0 0,1 1 0,0-1 0,0 0 0,0 0 0,0 0 0,0 1 0,0-1 0,0 0 0,0 0 0,1-1 0,-1 1 0,0 0 0,0 0 0,1-1 0,-1 1 0,1 0 0,-1-1 0,1 1 0,-1-1 0,0 0 0,1 1 0,-1-1 0,1 0 0,0 0 0,-1 0 0,1 0 0,-1 0 0,1-1 0,-1 1 0,3-1 0,6-2 0,1 0 0,-1-1 0,1-1 0,16-9 0,-13 7 0,62-29 0,0 5 0,149-41 0,-113 46 0,172-17 0,323 13 0,-605 30 0,7 0 0,0 0 0,0-1 0,1 0 0,-1 0 0,15-5 0,-22 5 0,0 0 0,0 0 0,0 0 0,-1 0 0,1 0 0,0 0 0,0-1 0,-1 1 0,1 0 0,-1-1 0,1 0 0,-1 1 0,0-1 0,0 0 0,0 1 0,1-1 0,-2 0 0,1 0 0,0 0 0,0 0 0,-1 0 0,1 0 0,-1 0 0,1 0 0,-1 0 0,0 0 0,0 0 0,0 0 0,0-1 0,-1-2 0,-1-39 0,1 0 0,10-77 0,26-290 0,-35 406 0,1-1 0,-2 0 0,1 1 0,-1-1 0,1 0 0,-1 1 0,-1-1 0,1 1 0,-5-10 0,4 12 0,1 1 0,-1-1 0,0 1 0,0 0 0,0 0 0,-1 0 0,1 0 0,0 0 0,-1 0 0,1 1 0,-1-1 0,1 1 0,-1 0 0,0-1 0,0 1 0,1 1 0,-1-1 0,0 0 0,0 1 0,-4-1 0,-30-2 0,-1 3 0,1 0 0,0 3 0,-46 8 0,14-2 0,2-2 0,-489 59 0,4 22 0,539-85 0,-3-1 0,0 2 0,-25 8 0,28-3-1365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877"/>
    </inkml:context>
    <inkml:brush xml:id="br0">
      <inkml:brushProperty name="width" value="0.05" units="cm"/>
      <inkml:brushProperty name="height" value="0.05" units="cm"/>
    </inkml:brush>
  </inkml:definitions>
  <inkml:trace contextRef="#ctx0" brushRef="#br0">1 0 24575,'1'1'0,"1"-1"0,0 0 0,-1 1 0,1-1 0,-1 1 0,1 0 0,0-1 0,-1 1 0,1 0 0,-1 0 0,0 0 0,1 0 0,-1 0 0,0 1 0,0-1 0,1 0 0,-1 1 0,0-1 0,0 0 0,-1 1 0,1-1 0,0 1 0,0 0 0,-1-1 0,1 1 0,-1-1 0,1 3 0,3 9 0,-1 0 0,2 21 0,-1-14 0,118 607 0,-95-493-1365,-22-107-5461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2.396"/>
    </inkml:context>
    <inkml:brush xml:id="br0">
      <inkml:brushProperty name="width" value="0.05" units="cm"/>
      <inkml:brushProperty name="height" value="0.05" units="cm"/>
    </inkml:brush>
  </inkml:definitions>
  <inkml:trace contextRef="#ctx0" brushRef="#br0">9654 2218 24575,'10'11'0,"1"0"0,1-1 0,-1-1 0,2 0 0,-1-1 0,25 13 0,-34-20 0,1 1 0,0-1 0,0 0 0,0 0 0,0 0 0,0 0 0,0-1 0,1 1 0,-1-1 0,0 0 0,0 0 0,0-1 0,0 1 0,0-1 0,0 0 0,0 0 0,0-1 0,0 1 0,0-1 0,0 1 0,-1-1 0,1-1 0,-1 1 0,1 0 0,-1-1 0,0 0 0,0 1 0,0-1 0,4-5 0,3-6 0,1-1 0,-2 0 0,0-1 0,-1 0 0,0 0 0,-2 0 0,0-1 0,8-34 0,-3-11 0,5-71 0,-16 128 0,4-58 0,-3 0 0,-3-1 0,-3 1 0,-20-101 0,-2 46 0,-63-167 0,62 209 0,-4 1 0,-3 2 0,-3 1 0,-91-127 0,98 159 0,-1 2 0,-2 1 0,-2 2 0,-1 1 0,-2 2 0,-1 2 0,-1 1 0,-2 2 0,-53-24 0,17 17 6,-1 5 1,-1 3-1,-1 3 0,-101-13 0,-343-19-162,38 35-542,-1 21 0,-721 93 0,415 57 698,567-88 0,-311 130 0,-98 107-794,16 31-543,312-164 1636,-962 542-233,69 104-893,1193-806 841,-142 116 388,116-91 203,1 2 0,-31 38-1,61-67-319,-19 26 826,22-29-1032,0 0 0,0 1 0,0-1 1,0 0-1,0 0 0,0 0 0,1 1 0,-1-1 0,1 1 0,0-1 0,-1 0 0,1 5 0,0-6-74,1-1-1,-1 1 1,0-1-1,0 1 1,0 0-1,1-1 1,-1 1-1,0-1 1,0 1-1,1 0 1,-1-1-1,1 1 1,-1-1-1,0 1 1,1-1-1,-1 1 1,1-1-1,-1 0 0,1 1 1,0-1-1,-1 0 1,1 1-1,-1-1 1,1 0-1,0 1 1,-1-1-1,1 0 1,-1 0-1,1 0 1,0 0-1,-1 0 1,1 0-1,0 0 1,-1 0-1,1 0 1,0 0-1,-1 0 1,1 0-1,0 0 1,-1-1-1,1 1 1,0 0-1,0-1 1,29-12-45,-30 13 40,21-13 0,0 0 0,-1-1 0,0-1 0,-1-1 0,17-19 0,-28 27 0,0-1 0,-1 0 0,-1-1 0,0 1 0,0-1 0,-1-1 0,0 1 0,0-1 0,-1 0 0,-1 0 0,0 0 0,-1 0 0,2-12 0,-2-19 0,-2 1 0,-9-63 0,0-34 0,9 119 0,1 1 0,1-1 0,1 1 0,0 0 0,9-26 0,-10 39 0,0 0 0,0 0 0,1 0 0,-1 0 0,1 0 0,1 0 0,-1 1 0,1-1 0,0 1 0,0 0 0,8-6 0,-10 8 0,0 1 0,-1 0 0,1 0 0,0 0 0,0 0 0,0 1 0,0-1 0,0 0 0,0 1 0,0-1 0,0 1 0,0 0 0,0 0 0,0 0 0,0 0 0,0 0 0,0 0 0,0 1 0,0-1 0,0 0 0,0 1 0,0 0 0,0-1 0,0 1 0,0 0 0,0 0 0,-1 0 0,1 0 0,0 1 0,-1-1 0,1 0 0,-1 1 0,1-1 0,-1 1 0,2 1 0,2 4 0,0 0 0,0 0 0,0 0 0,-1 1 0,0-1 0,-1 1 0,1 0 0,-2 0 0,5 17 0,-5-12 0,0 1 0,-1 0 0,-1 0 0,0 0 0,-3 21 0,-4 1 0,-2 1 0,-1-1 0,-23 54 0,19-56 0,8-21 0,0-1 0,1 1 0,1 0 0,0 1 0,0-1 0,-1 18 0,5-28 0,0-1 0,0 1 0,1-1 0,-1 0 0,1 1 0,-1-1 0,1 0 0,0 0 0,0 1 0,0-1 0,0 0 0,0 0 0,0 0 0,0 0 0,1 0 0,-1 0 0,1 0 0,0-1 0,-1 1 0,1-1 0,0 1 0,0-1 0,0 1 0,0-1 0,0 0 0,0 0 0,0 0 0,4 1 0,6 2 0,0-1 0,0 0 0,1-1 0,14 1 0,-18-2 0,452 10-35,-318-13-1295,-61 2-5496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022"/>
    </inkml:context>
    <inkml:brush xml:id="br0">
      <inkml:brushProperty name="width" value="0.05" units="cm"/>
      <inkml:brushProperty name="height" value="0.05" units="cm"/>
    </inkml:brush>
  </inkml:definitions>
  <inkml:trace contextRef="#ctx0" brushRef="#br0">29 201 24575,'0'-10'0,"-2"0"0,1 1 0,-1-1 0,-5-15 0,-4-14 0,9 31 0,1-1 0,0 1 0,0-1 0,1 0 0,0 1 0,0-1 0,1 1 0,2-11 0,3 8 0,0 12 0,3 18 0,4 24 0,-3 1 0,-2 0 0,4 60 0,-4-34 0,25 168 0,68 253 0,-77-411-1365,-15-55-5461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381"/>
    </inkml:context>
    <inkml:brush xml:id="br0">
      <inkml:brushProperty name="width" value="0.05" units="cm"/>
      <inkml:brushProperty name="height" value="0.05" units="cm"/>
    </inkml:brush>
  </inkml:definitions>
  <inkml:trace contextRef="#ctx0" brushRef="#br0">1 461 24575,'52'-444'0,"-51"429"0,-1 14 0,0 3 0,0 21 0,0-12 0,2 81 110,4-1 0,23 116 1,56 176-1061,-63-291 204,-8-31-6080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723"/>
    </inkml:context>
    <inkml:brush xml:id="br0">
      <inkml:brushProperty name="width" value="0.05" units="cm"/>
      <inkml:brushProperty name="height" value="0.05" units="cm"/>
    </inkml:brush>
  </inkml:definitions>
  <inkml:trace contextRef="#ctx0" brushRef="#br0">183 223 24575,'-22'-4'0,"1"0"0,-32 0 0,31 3 0,-36-6 0,58 7 0,0 0 0,-1 0 0,1 0 0,0 0 0,0 0 0,-1 0 0,1 0 0,0 0 0,0 0 0,0 0 0,-1 0 0,1 0 0,0 0 0,0 0 0,0 0 0,-1 0 0,1 0 0,0 0 0,0 0 0,0 0 0,-1-1 0,1 1 0,0 0 0,0 0 0,0 0 0,0 0 0,-1 0 0,1-1 0,0 1 0,0 0 0,0 0 0,0 0 0,0 0 0,0-1 0,0 1 0,-1 0 0,1 0 0,0 0 0,0-1 0,0 1 0,0 0 0,0 0 0,0 0 0,0-1 0,0 1 0,0-1 0,12-5 0,22-4 0,496-90 0,-351 69 0,16-4-1365,-123 20-5461</inkml:trace>
  <inkml:trace contextRef="#ctx0" brushRef="#br0" timeOffset="1">251 495 24575,'-9'6'0,"-8"8"0,-8 4 0,4-1 0,11-4 0,16-6 0,19-7 0,19-7 0,20-5 0,13-7 0,14-2 0,6-4 0,4-3 0,2 0 0,-16 5-8191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049"/>
    </inkml:context>
    <inkml:brush xml:id="br0">
      <inkml:brushProperty name="width" value="0.05" units="cm"/>
      <inkml:brushProperty name="height" value="0.05" units="cm"/>
    </inkml:brush>
  </inkml:definitions>
  <inkml:trace contextRef="#ctx0" brushRef="#br0">388 101 24575,'-1'-4'0,"1"1"0,-1 0 0,0 0 0,0-1 0,0 1 0,0 0 0,0 0 0,-1 0 0,1 0 0,-1 0 0,0 0 0,0 1 0,0-1 0,0 0 0,-1 1 0,1 0 0,-1-1 0,1 1 0,-5-2 0,-1-1 0,0-1 0,0 2 0,-1-1 0,1 1 0,-16-4 0,16 5 0,-1 1 0,1 1 0,-1-1 0,0 2 0,0-1 0,1 1 0,-1 0 0,0 1 0,1 0 0,-1 0 0,0 1 0,1 0 0,-1 1 0,1-1 0,0 2 0,0-1 0,0 1 0,1 0 0,-1 1 0,1 0 0,0 0 0,0 1 0,0 0 0,1 0 0,-8 10 0,6-6 0,0 0 0,1 1 0,0 0 0,1 0 0,0 0 0,1 1 0,0 0 0,1 0 0,0 0 0,1 1 0,1-1 0,0 1 0,0 0 0,1 0 0,1-1 0,2 26 0,1-22 0,1 1 0,0-1 0,1 0 0,1 0 0,0 0 0,1-1 0,1 0 0,1 0 0,0-1 0,0 0 0,2-1 0,-1 0 0,2-1 0,0 0 0,20 16 0,-18-17 0,1-1 0,0 0 0,0-1 0,1-1 0,0-1 0,0 0 0,1-1 0,0-1 0,0 0 0,0-1 0,1-1 0,-1-1 0,1 0 0,31-2 0,10-7-1365,-6-4-5461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569"/>
    </inkml:context>
    <inkml:brush xml:id="br0">
      <inkml:brushProperty name="width" value="0.05" units="cm"/>
      <inkml:brushProperty name="height" value="0.05" units="cm"/>
    </inkml:brush>
  </inkml:definitions>
  <inkml:trace contextRef="#ctx0" brushRef="#br0">17 159 24575,'-1'-13'0,"-1"-1"0,-4-19 0,4 25 0,0 0 0,1-1 0,0 1 0,0 0 0,0-1 0,1 1 0,1-1 0,1-11 0,-2 19 0,0 1 0,1-1 0,-1 1 0,0-1 0,0 1 0,0-1 0,1 0 0,-1 1 0,0-1 0,1 1 0,-1-1 0,0 1 0,1 0 0,-1-1 0,1 1 0,-1-1 0,1 1 0,-1 0 0,1-1 0,-1 1 0,1 0 0,-1-1 0,1 1 0,-1 0 0,1 0 0,-1 0 0,1-1 0,0 1 0,-1 0 0,1 0 0,-1 0 0,1 0 0,0 0 0,-1 0 0,1 0 0,-1 0 0,1 1 0,0-1 0,-1 0 0,1 0 0,-1 0 0,1 1 0,-1-1 0,1 0 0,-1 0 0,2 1 0,23 18 0,-14-8 0,-1 1 0,-1 0 0,0 0 0,0 1 0,-1 0 0,-1 0 0,0 1 0,-1 0 0,0 0 0,-1 1 0,-1-1 0,0 1 0,2 25 0,-6-34 0,0 0 0,0 0 0,-1 0 0,0 0 0,0 0 0,0 0 0,-1 0 0,-4 9 0,6-14 0,-1 1 0,1 0 0,-1-1 0,0 1 0,0-1 0,1 1 0,-1-1 0,0 1 0,-1-1 0,1 0 0,0 1 0,0-1 0,0 0 0,-1 0 0,1 0 0,-1 0 0,1 0 0,-1 0 0,1 0 0,-1-1 0,1 1 0,-1 0 0,0-1 0,1 1 0,-1-1 0,0 0 0,0 0 0,1 1 0,-1-1 0,0 0 0,0 0 0,1-1 0,-3 1 0,2-1 0,1 0 0,0 1 0,-1-1 0,1 0 0,0 0 0,0 0 0,-1 0 0,1 0 0,0 0 0,0 0 0,0-1 0,0 1 0,1 0 0,-1-1 0,0 1 0,0 0 0,1-1 0,-1 1 0,1-1 0,-1 1 0,1-1 0,0 1 0,0-1 0,-1 1 0,1-1 0,0 1 0,0-1 0,1 1 0,-1-1 0,0 1 0,1-3 0,1-6 0,0 0 0,0 0 0,5-12 0,-2 8 0,1 1 0,1-1 0,0 2 0,0-1 0,2 1 0,-1 0 0,1 0 0,15-14 0,-18 20 0,0 1 0,1-1 0,-1 1 0,1 0 0,0 1 0,1 0 0,-1 0 0,1 0 0,-1 1 0,1 0 0,0 0 0,0 1 0,0 0 0,1 1 0,-1 0 0,10 0 0,-13 1 0,-1 0 0,0 0 0,0 1 0,0 0 0,0 0 0,0 0 0,0 0 0,0 0 0,0 1 0,-1 0 0,1 0 0,-1 0 0,1 0 0,-1 1 0,1-1 0,3 5 0,-3-2 0,0 0 0,-1 0 0,1 0 0,-1 0 0,0 1 0,-1-1 0,1 1 0,-1-1 0,-1 1 0,3 7 0,-1 5 0,-1 1 0,-1-1 0,0 1 0,-1 0 0,-1-1 0,-5 25 0,1-15-1365,1-5-5461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375"/>
    </inkml:context>
    <inkml:brush xml:id="br0">
      <inkml:brushProperty name="width" value="0.05" units="cm"/>
      <inkml:brushProperty name="height" value="0.05" units="cm"/>
    </inkml:brush>
  </inkml:definitions>
  <inkml:trace contextRef="#ctx0" brushRef="#br0">328 71 24575,'0'-3'0,"0"0"0,-1 1 0,1-1 0,-1 1 0,0-1 0,1 1 0,-1-1 0,0 1 0,0-1 0,-1 1 0,1 0 0,0 0 0,-1-1 0,0 1 0,1 0 0,-1 0 0,0 1 0,0-1 0,0 0 0,0 1 0,0-1 0,0 1 0,-1-1 0,1 1 0,0 0 0,-1 0 0,1 0 0,-1 1 0,1-1 0,-5 0 0,0-1 0,-1 1 0,1 0 0,-1 0 0,0 1 0,1 0 0,-1 1 0,1-1 0,-1 1 0,-10 4 0,7-2 0,1 1 0,0 0 0,0 0 0,1 1 0,-1 1 0,1 0 0,0 0 0,1 1 0,-1 0 0,1 0 0,1 1 0,0 0 0,0 0 0,-7 11 0,7-7 0,0 1 0,1 0 0,0 0 0,1 0 0,0 1 0,1-1 0,1 1 0,0 0 0,1 1 0,0 13 0,1-10 0,1 1 0,1-1 0,1 0 0,0 0 0,1 0 0,1 0 0,1 0 0,1-1 0,0 0 0,1 0 0,1-1 0,0 1 0,1-2 0,1 1 0,1-1 0,0-1 0,16 16 0,-21-24 0,1 0 0,-1-1 0,1-1 0,0 1 0,0-1 0,1 0 0,-1 0 0,1-1 0,0 0 0,0-1 0,0 0 0,0 0 0,1 0 0,-1-1 0,0-1 0,1 1 0,-1-1 0,0-1 0,11-1 0,-9 0 0,1-1 0,-1 0 0,1 0 0,-1-1 0,-1 0 0,1-1 0,0 0 0,-1-1 0,0 0 0,-1 0 0,1-1 0,-1 0 0,0-1 0,10-12 0,-6 4 0,-1-1 0,0 0 0,-1-1 0,-1 0 0,-1-1 0,0 0 0,-2 0 0,8-33 0,-10 28 0,0-1 0,-1 1 0,-2 0 0,0-1 0,-2 1 0,-6-46 0,5 60 0,-1 0 0,1-1 0,-2 1 0,1 1 0,-1-1 0,-1 0 0,0 1 0,0 0 0,-10-13 0,12 19 0,0 0 0,0-1 0,0 1 0,0 0 0,-1 1 0,1-1 0,-1 1 0,0-1 0,0 1 0,0 0 0,0 1 0,0-1 0,0 1 0,-1 0 0,1 0 0,0 0 0,-1 0 0,1 1 0,-1-1 0,1 1 0,-1 1 0,1-1 0,0 0 0,-8 3 0,3 0-151,-1 0-1,1 1 0,1 0 0,-1 0 1,1 1-1,-1 0 0,1 1 1,-12 11-1,-1 2-6674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840"/>
    </inkml:context>
    <inkml:brush xml:id="br0">
      <inkml:brushProperty name="width" value="0.05" units="cm"/>
      <inkml:brushProperty name="height" value="0.05" units="cm"/>
    </inkml:brush>
  </inkml:definitions>
  <inkml:trace contextRef="#ctx0" brushRef="#br0">2 273 24575,'1'-2'0,"0"1"0,0 0 0,0 0 0,0 0 0,1 0 0,-1 0 0,0 0 0,1 0 0,-1 0 0,1 1 0,-1-1 0,1 1 0,-1-1 0,1 1 0,-1-1 0,1 1 0,-1 0 0,1 0 0,0 0 0,-1 0 0,1 0 0,-1 0 0,1 0 0,0 0 0,-1 1 0,1-1 0,-1 1 0,3 0 0,-2 0 0,1 1 0,-1 0 0,0-1 0,1 1 0,-1 0 0,0 0 0,0 0 0,-1 1 0,1-1 0,0 0 0,-1 1 0,1-1 0,-1 1 0,2 5 0,12 38 0,14 83 0,-17-68 0,-8-43 0,13 82 0,-16-91 0,0 1 0,-1-1 0,0 1 0,-1-1 0,0 1 0,-1-1 0,0 1 0,-4 11 0,6-19 0,-1-1 0,1 1 0,-1 0 0,1-1 0,-1 1 0,0-1 0,0 1 0,0-1 0,0 1 0,0-1 0,0 0 0,0 0 0,0 1 0,-1-1 0,1 0 0,0 0 0,-1 0 0,1 0 0,-1 0 0,1-1 0,-1 1 0,-1 0 0,1-1 0,0 0 0,0 0 0,0 0 0,1 0 0,-1-1 0,0 1 0,0-1 0,1 1 0,-1-1 0,0 0 0,1 1 0,-1-1 0,0 0 0,1 0 0,0 0 0,-1 0 0,-1-2 0,-4-4 0,1 0 0,0 0 0,0 0 0,1-1 0,0 0 0,-8-16 0,5 3 0,1 0 0,1 0 0,1-1 0,1 1 0,1-1 0,1 0 0,1 0 0,1-23 0,3 4 0,1 0 0,2 1 0,16-56 0,-13 66 0,0 0 0,26-50 0,-30 70 0,0 0 0,1 0 0,1 1 0,-1 0 0,1 0 0,1 0 0,0 1 0,0 0 0,0 1 0,1 0 0,11-7 0,-17 12 0,0 0 0,0 1 0,0-1 0,0 1 0,0 0 0,0 0 0,0 0 0,1 0 0,-1 1 0,0-1 0,1 1 0,-1 0 0,0 0 0,1 0 0,-1 0 0,0 0 0,1 1 0,-1 0 0,0 0 0,0 0 0,0 0 0,0 0 0,0 0 0,0 1 0,0-1 0,0 1 0,0 0 0,-1 0 0,5 4 0,-2-1 0,-1 1 0,0-1 0,0 1 0,0 0 0,-1 0 0,1 0 0,-2 1 0,1-1 0,-1 1 0,0 0 0,0-1 0,-1 1 0,2 9 0,-2-1 0,-1 1 0,0-1 0,-1 0 0,-1 0 0,0 0 0,-1 0 0,-1 0 0,0 0 0,-1-1 0,-1 1 0,0-1 0,0-1 0,-14 20 0,1-5 0,-2-1 0,0-1 0,-2 0 0,-52 43 0,74-68 0,-17 17 0,19-11 0,11-2 0,30 1 0,0 2 0,0 2 0,72 27 0,-83-24-455,1-1 0,58 12 0,-59-19-6371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182"/>
    </inkml:context>
    <inkml:brush xml:id="br0">
      <inkml:brushProperty name="width" value="0.05" units="cm"/>
      <inkml:brushProperty name="height" value="0.05" units="cm"/>
    </inkml:brush>
  </inkml:definitions>
  <inkml:trace contextRef="#ctx0" brushRef="#br0">305 137 24575,'0'-9'0,"-1"1"0,0 0 0,-1 0 0,0-1 0,0 1 0,0 0 0,-1 1 0,0-1 0,-1 0 0,0 1 0,0 0 0,-1 0 0,1 0 0,-8-8 0,10 14 0,1 0 0,-1 0 0,1-1 0,-1 1 0,1 0 0,-1 1 0,0-1 0,1 0 0,-1 0 0,0 1 0,0-1 0,0 1 0,0 0 0,1-1 0,-1 1 0,0 0 0,0 0 0,0 0 0,-2 1 0,0-1 0,1 1 0,-1 0 0,1 1 0,0-1 0,0 1 0,0-1 0,0 1 0,0 0 0,-5 4 0,-2 3 0,0 1 0,1 0 0,0 1 0,-9 13 0,0 4 0,2 0 0,0 1 0,2 1 0,-15 46 0,21-52 0,1 1 0,1 0 0,2 0 0,0 1 0,2 0 0,1 33 0,1-49 0,1-1 0,1 1 0,-1 0 0,1-1 0,1 0 0,0 1 0,0-1 0,1 0 0,0-1 0,1 1 0,0-1 0,0 1 0,0-1 0,1-1 0,9 10 0,-7-10 0,0 0 0,1-1 0,-1 0 0,1 0 0,0-1 0,1 0 0,-1-1 0,1 0 0,0 0 0,0-1 0,1 0 0,-1-1 0,20 2 0,-10-3-151,-1-1-1,1-1 0,-1-1 0,1 0 1,-1-2-1,1 0 0,-1-1 1,30-12-1,-8-1-6674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523"/>
    </inkml:context>
    <inkml:brush xml:id="br0">
      <inkml:brushProperty name="width" value="0.05" units="cm"/>
      <inkml:brushProperty name="height" value="0.05" units="cm"/>
    </inkml:brush>
  </inkml:definitions>
  <inkml:trace contextRef="#ctx0" brushRef="#br0">165 89 24575,'-11'0'0,"-11"0"0,-9 0 0,-2 0 0,0 0 0,11 0 0,10-3 0,17-1 0,15-3 0,14-3 0,13-2 0,6-3 0,7 2 0,1 0 0,-10 2-8191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505"/>
    </inkml:context>
    <inkml:brush xml:id="br0">
      <inkml:brushProperty name="width" value="0.05" units="cm"/>
      <inkml:brushProperty name="height" value="0.05" units="cm"/>
    </inkml:brush>
  </inkml:definitions>
  <inkml:trace contextRef="#ctx0" brushRef="#br0">1 227 24575,'4'-11'0,"-1"1"0,0-1 0,0 0 0,-1 0 0,-1 0 0,1-18 0,4-25 0,-5 47 0,9-35 0,-9 40 0,-1 0 0,1 0 0,0 0 0,-1 1 0,1-1 0,0 0 0,0 0 0,0 1 0,1-1 0,-1 1 0,0-1 0,0 1 0,1-1 0,-1 1 0,1 0 0,3-2 0,-5 2 0,1 1 0,0 0 0,0 0 0,-1 0 0,1 0 0,0 0 0,0 1 0,-1-1 0,1 0 0,0 0 0,-1 0 0,1 1 0,0-1 0,0 0 0,-1 1 0,1-1 0,0 0 0,-1 1 0,1-1 0,-1 1 0,1-1 0,-1 1 0,1-1 0,-1 1 0,1 0 0,-1-1 0,1 1 0,-1-1 0,0 1 0,1 0 0,-1 1 0,11 25 0,-11-25 0,11 39 0,-1 1 0,4 59 0,-2 88 0,-12-183 0,-7 304 245,-1-138-1855,7-147-5216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832"/>
    </inkml:context>
    <inkml:brush xml:id="br0">
      <inkml:brushProperty name="width" value="0.05" units="cm"/>
      <inkml:brushProperty name="height" value="0.05" units="cm"/>
    </inkml:brush>
  </inkml:definitions>
  <inkml:trace contextRef="#ctx0" brushRef="#br0">1 293 24575,'36'-105'0,"-26"73"0,1 0 0,1 0 0,19-34 0,-29 63 0,-1 1 0,1-1 0,0 1 0,0-1 0,0 1 0,0 0 0,0 0 0,2-2 0,-3 4 0,0-1 0,-1 1 0,1 0 0,-1 0 0,1-1 0,0 1 0,-1 0 0,1 0 0,-1 0 0,1 0 0,0 0 0,-1 0 0,1 0 0,0 0 0,-1 0 0,1 0 0,-1 0 0,1 1 0,0-1 0,-1 0 0,1 0 0,-1 1 0,1-1 0,-1 0 0,1 1 0,-1-1 0,1 0 0,-1 1 0,1-1 0,-1 1 0,1-1 0,-1 1 0,0-1 0,1 1 0,-1-1 0,0 1 0,1-1 0,-1 1 0,0 0 0,0-1 0,0 1 0,1-1 0,-1 2 0,5 9 0,-1 1 0,0 0 0,-1 0 0,4 22 0,2 56 0,-5-42 0,49 497-1365,-49-496-5461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154"/>
    </inkml:context>
    <inkml:brush xml:id="br0">
      <inkml:brushProperty name="width" value="0.05" units="cm"/>
      <inkml:brushProperty name="height" value="0.05" units="cm"/>
    </inkml:brush>
  </inkml:definitions>
  <inkml:trace contextRef="#ctx0" brushRef="#br0">113 131 24575,'-3'-2'0,"-4"-5"0,-3-4 0,-1-2 0,5-3 0,10 2 0,12 3 0,15 4 0,14 2 0,16 0 0,16 1 0,15 1 0,12-3 0,5 1 0,0 1 0,-5-3 0,-9 1 0,-20 2-8191</inkml:trace>
  <inkml:trace contextRef="#ctx0" brushRef="#br0" timeOffset="1">79 302 24575,'-9'3'0,"-8"6"0,-5 6 0,2 2 0,10 1 0,12-2 0,18-1 0,19-3 0,19-4 0,18-3 0,15-5 0,12-3 0,8-4 0,6-3 0,-17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574"/>
    </inkml:context>
    <inkml:brush xml:id="br0">
      <inkml:brushProperty name="width" value="0.05" units="cm"/>
      <inkml:brushProperty name="height" value="0.05" units="cm"/>
    </inkml:brush>
  </inkml:definitions>
  <inkml:trace contextRef="#ctx0" brushRef="#br0">358 253 24575,'13'-57'0,"-12"46"0,-1 1 0,0-1 0,0 0 0,-1 0 0,-1 1 0,1-1 0,-2 1 0,1-1 0,-2 1 0,1 0 0,-9-15 0,10 21 0,0 1 0,0-1 0,0 1 0,-1-1 0,1 1 0,-1 0 0,0 0 0,0 0 0,0 0 0,-1 1 0,1-1 0,0 1 0,-1 0 0,0 0 0,1 0 0,-1 0 0,0 1 0,0 0 0,0-1 0,0 1 0,0 1 0,-1-1 0,1 1 0,0-1 0,0 1 0,0 0 0,0 1 0,-1-1 0,1 1 0,0 0 0,0 0 0,-5 2 0,-2 1 0,0 1 0,0 0 0,0 1 0,1 1 0,0-1 0,0 1 0,1 1 0,0 0 0,0 0 0,1 1 0,0 0 0,0 1 0,-10 17 0,6-8 0,1 1 0,2 0 0,0 0 0,1 1 0,0 1 0,-6 33 0,11-36 0,0 1 0,1 0 0,2 0 0,-1 0 0,2 0 0,1 0 0,1 0 0,0 0 0,1-1 0,9 24 0,-7-28 0,0 0 0,1 0 0,0-1 0,2 0 0,-1-1 0,2 1 0,0-2 0,0 1 0,1-1 0,1-1 0,0 0 0,0-1 0,16 10 0,-9-9 57,1 0 0,0-1 0,0-2 0,1 0 0,31 7 0,-12-6-911,81 7 1,-46-12-5973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962"/>
    </inkml:context>
    <inkml:brush xml:id="br0">
      <inkml:brushProperty name="width" value="0.05" units="cm"/>
      <inkml:brushProperty name="height" value="0.05" units="cm"/>
    </inkml:brush>
  </inkml:definitions>
  <inkml:trace contextRef="#ctx0" brushRef="#br0">138 243 24575,'-4'-8'0,"0"2"0,0-1 0,-1 0 0,0 1 0,0 0 0,-8-7 0,10 11 0,0-1 0,0 1 0,0-1 0,0 1 0,0 0 0,0 0 0,-1 0 0,1 1 0,-1-1 0,1 1 0,-1 0 0,0 0 0,1 0 0,-9-1 0,11 2 0,-1 1 0,0-1 0,1 1 0,-1-1 0,1 1 0,-1-1 0,1 1 0,-1 0 0,1 0 0,-1 0 0,1 0 0,0 0 0,0 0 0,-1 0 0,1 0 0,0 1 0,0-1 0,0 0 0,0 1 0,0-1 0,1 1 0,-1-1 0,0 1 0,1-1 0,-1 1 0,1-1 0,-1 1 0,1 2 0,-3 6 0,1 0 0,1 1 0,-1 12 0,2-18 0,0 28 0,2-1 0,1 1 0,1 0 0,2-1 0,1 0 0,2 0 0,15 37 0,-21-60 0,1-1 0,0 0 0,0 0 0,1 0 0,0 0 0,1-1 0,0 0 0,0 0 0,0 0 0,1-1 0,0 0 0,0 0 0,0-1 0,1 0 0,0 0 0,0 0 0,0-1 0,1-1 0,-1 1 0,1-1 0,0-1 0,0 0 0,0 0 0,0-1 0,0 0 0,0 0 0,0-1 0,18-2 0,-13 1 0,1-1 0,-1-1 0,0 0 0,1-1 0,-2-1 0,1 0 0,0-1 0,-1 0 0,0-1 0,-1 0 0,0-1 0,0-1 0,0 0 0,-1 0 0,0-1 0,-1-1 0,0 0 0,-1 0 0,0-1 0,-1 0 0,0 0 0,-1-1 0,-1 0 0,0-1 0,0 1 0,5-23 0,-5 15 0,-1-2 0,-2 1 0,0-1 0,-1 1 0,-1-1 0,-1 0 0,-1 0 0,-1 1 0,-1-1 0,-1 1 0,-1 0 0,-1 0 0,-16-39 0,18 52 0,-1 0 0,-1 0 0,0 1 0,0 0 0,-9-10 0,12 16 0,1-1 0,-1 1 0,0 0 0,0-1 0,0 1 0,-1 0 0,1 1 0,-4-2 0,6 2 0,-1 1 0,0-1 0,1 1 0,-1 0 0,0-1 0,1 1 0,-1 0 0,0 0 0,1 0 0,-1 0 0,1 1 0,-1-1 0,0 0 0,1 1 0,-1-1 0,1 1 0,-1 0 0,-2 1 0,3-2 18,0 1 0,0 0 0,-1 0 0,1 0 0,0 0 0,0 1 0,0-1 0,0 0 0,1 0 0,-1 1 0,0-1 0,0 0 0,1 1 0,-1-1 0,1 1 0,-1-1 0,1 0 0,-1 4 0,2 27-1725,5-9-5119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304"/>
    </inkml:context>
    <inkml:brush xml:id="br0">
      <inkml:brushProperty name="width" value="0.05" units="cm"/>
      <inkml:brushProperty name="height" value="0.05" units="cm"/>
    </inkml:brush>
  </inkml:definitions>
  <inkml:trace contextRef="#ctx0" brushRef="#br0">150 237 24575,'6'-8'0,"-1"1"0,0-2 0,-1 1 0,1 0 0,-2-1 0,1 0 0,-1 0 0,2-10 0,0 1 0,-1 6 0,0 0 0,-1 0 0,-1 0 0,1-20 0,-2 29 0,-2 0 0,1 0 0,0 1 0,0-1 0,-1 0 0,1 1 0,-1-1 0,0 0 0,0 1 0,0-1 0,-3-4 0,3 5 0,0 1 0,0 0 0,0 0 0,-1 0 0,1 0 0,0 0 0,-1 0 0,1 0 0,-1 0 0,1 0 0,-1 1 0,1-1 0,-1 0 0,0 1 0,1 0 0,-1-1 0,0 1 0,1 0 0,-1 0 0,0 0 0,-2 0 0,-3 0 0,0 1 0,0 1 0,0-1 0,1 1 0,-1 0 0,0 0 0,1 1 0,0 0 0,-1 0 0,1 1 0,0-1 0,1 1 0,-1 0 0,1 1 0,0 0 0,0 0 0,0 0 0,0 0 0,1 1 0,-7 10 0,6-7 0,0-1 0,1 1 0,0 0 0,0 1 0,1-1 0,0 0 0,1 1 0,0 0 0,1 0 0,-1 0 0,2-1 0,0 1 0,0 0 0,2 12 0,1-6 0,1 0 0,1-1 0,1 1 0,0-1 0,1 0 0,0-1 0,1 0 0,11 14 0,14 16 0,42 42 0,21 28 0,-92-109 0,-1 0 0,0 0 0,1 1 0,-2-1 0,1 1 0,2 6 0,-5-11 0,0 1 0,1-1 0,-1 1 0,0-1 0,0 0 0,0 1 0,0-1 0,0 1 0,0-1 0,0 1 0,-1-1 0,1 0 0,0 1 0,-1-1 0,1 1 0,-1-1 0,0 0 0,1 0 0,-1 1 0,0-1 0,0 0 0,0 0 0,0 0 0,0 0 0,0 0 0,0 0 0,0 0 0,0 0 0,0 0 0,0 0 0,-2 0 0,-5 3 0,-1-1 0,1 0 0,-1 0 0,0 0 0,0-1 0,0-1 0,0 0 0,0 0 0,-10 0 0,-4-2 0,0 0 0,-33-7 0,13-2-1365,7-2-5461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7.517"/>
    </inkml:context>
    <inkml:brush xml:id="br0">
      <inkml:brushProperty name="width" value="0.05" units="cm"/>
      <inkml:brushProperty name="height" value="0.05" units="cm"/>
    </inkml:brush>
  </inkml:definitions>
  <inkml:trace contextRef="#ctx0" brushRef="#br0">124 0 24575,'-4'2'0,"-1"-1"0,1 0 0,0 1 0,0 0 0,0 0 0,0 0 0,0 1 0,0-1 0,1 1 0,-1 0 0,1 0 0,0 0 0,0 1 0,-3 3 0,-4 7 0,1 0 0,1 0 0,0 0 0,1 1 0,0 0 0,-6 25 0,12-39 0,1 0 0,0 0 0,-1 1 0,1-1 0,0 0 0,0 0 0,0 1 0,0-1 0,0 0 0,0 0 0,0 1 0,0-1 0,1 0 0,-1 0 0,0 1 0,1-1 0,-1 0 0,1 0 0,-1 0 0,1 0 0,0 0 0,-1 0 0,1 0 0,0 0 0,0 0 0,0 0 0,0 0 0,0 0 0,0 0 0,0-1 0,0 1 0,0 0 0,0-1 0,0 1 0,0-1 0,0 1 0,1-1 0,-1 0 0,0 1 0,2-1 0,6 2 0,1-1 0,-1 0 0,1 0 0,12-1 0,-13 0 0,52-1 172,-33-1-479,0 2-1,0 1 1,1 1-1,40 9 1,-49-5-6519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955"/>
    </inkml:context>
    <inkml:brush xml:id="br0">
      <inkml:brushProperty name="width" value="0.05" units="cm"/>
      <inkml:brushProperty name="height" value="0.05" units="cm"/>
    </inkml:brush>
  </inkml:definitions>
  <inkml:trace contextRef="#ctx0" brushRef="#br0">139 615 24575,'10'-6'0,"0"0"0,-1 0 0,0-1 0,0 0 0,0-1 0,-1 0 0,0 0 0,10-14 0,-4 1 0,0 0 0,19-41 0,-19 32 0,-1-2 0,-2 1 0,14-60 0,-22 75 0,-1 0 0,0 1 0,-1-1 0,-1 0 0,0 0 0,-1 0 0,-1 0 0,0 1 0,-2-1 0,-5-17 0,8 29 0,0 1 0,0 0 0,0 0 0,-1 0 0,1 0 0,-1 0 0,0 0 0,0 1 0,0-1 0,0 1 0,0-1 0,0 1 0,-1 0 0,1 0 0,-1 0 0,0 0 0,0 0 0,0 0 0,1 1 0,-1-1 0,-1 1 0,1 0 0,0 0 0,0 0 0,0 1 0,-1-1 0,1 1 0,0-1 0,-1 1 0,1 0 0,0 0 0,0 1 0,-1-1 0,1 1 0,0 0 0,0-1 0,-1 1 0,1 1 0,0-1 0,0 0 0,0 1 0,0 0 0,-3 2 0,-9 6 0,1 1 0,1 0 0,0 1 0,0 0 0,2 1 0,-1 0 0,2 1 0,-1 0 0,2 0 0,0 1 0,-13 31 0,9-11 0,0 0 0,3 0 0,1 1 0,-8 59 0,12-33 0,2 1 0,2-1 0,3 0 0,20 115 0,2-60 0,62 178 0,-82-284 0,8 23 0,-12-33 0,0 1 0,1-1 0,-1 1 0,0-1 0,0 1 0,1-1 0,-1 1 0,-1-1 0,1 1 0,0-1 0,0 1 0,0-1 0,-1 1 0,1-1 0,-1 1 0,1-1 0,-2 3 0,1-4 0,1 1 0,-1-1 0,0 1 0,0-1 0,1 0 0,-1 1 0,0-1 0,0 0 0,1 0 0,-1 0 0,0 1 0,0-1 0,0 0 0,0 0 0,1 0 0,-1 0 0,0 0 0,0 0 0,0-1 0,0 1 0,1 0 0,-1 0 0,0-1 0,0 1 0,1 0 0,-1-1 0,0 1 0,0-1 0,1 1 0,-1-1 0,0 0 0,-24-19 0,24 19 0,-56-61-1365,29 30-5461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650"/>
    </inkml:context>
    <inkml:brush xml:id="br0">
      <inkml:brushProperty name="width" value="0.05" units="cm"/>
      <inkml:brushProperty name="height" value="0.05" units="cm"/>
    </inkml:brush>
  </inkml:definitions>
  <inkml:trace contextRef="#ctx0" brushRef="#br0">1 229 24575,'22'2'0,"1"0"0,0 2 0,-1 0 0,24 8 0,-19-4 0,1-2 0,30 4 0,0-6 0,68-3 0,-104-2 0,0-1 0,0-1 0,0-1 0,-1-1 0,1 0 0,26-12 0,-45 16 0,0-1 0,0 1 0,-1 0 0,1-1 0,0 0 0,0 0 0,-1 1 0,1-2 0,-1 1 0,0 0 0,0 0 0,0-1 0,0 1 0,0-1 0,0 0 0,-1 1 0,1-1 0,-1 0 0,1 0 0,-1 0 0,0 0 0,1-5 0,-2 3 0,0 1 0,-1 0 0,1-1 0,-1 1 0,0-1 0,0 1 0,0 0 0,0 0 0,-1 0 0,0 0 0,0 0 0,0 0 0,0 0 0,-1 0 0,-5-6 0,-2-2 0,0 0 0,-1 1 0,-1 0 0,0 1 0,0 0 0,-1 1 0,0 1 0,-1 0 0,-20-9 0,31 15 0,0 1 0,0 0 0,-1 0 0,1 1 0,0-1 0,-1 1 0,1-1 0,-1 1 0,1 0 0,-1 0 0,1 1 0,-1-1 0,1 1 0,0 0 0,-1 0 0,-5 2 0,4 0 0,1-1 0,-1 1 0,1 0 0,0 0 0,0 1 0,0-1 0,0 1 0,1 0 0,-1 0 0,-2 5 0,-3 6 0,1 0 0,0 0 0,1 1 0,1 0 0,-8 30 0,4-3-136,3 1-1,1 0 1,2 0-1,2 1 1,1-1-1,3 1 1,2-1-1,2 0 0,19 75 1,-12-75-6690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602"/>
    </inkml:context>
    <inkml:brush xml:id="br0">
      <inkml:brushProperty name="width" value="0.05" units="cm"/>
      <inkml:brushProperty name="height" value="0.05" units="cm"/>
    </inkml:brush>
  </inkml:definitions>
  <inkml:trace contextRef="#ctx0" brushRef="#br0">1 144 24575,'6'-16'0,"-4"13"0,-1-1 0,1 0 0,-1 1 0,1-1 0,0 1 0,5-6 0,-7 9 0,0-1 0,0 1 0,0 0 0,0 0 0,0 0 0,0 0 0,0 0 0,0 0 0,0 0 0,0 0 0,1 0 0,-1 0 0,0 0 0,0 0 0,0 0 0,0 0 0,0 0 0,0 0 0,0 0 0,0 0 0,0 0 0,0 0 0,0 0 0,1 0 0,-1 0 0,0 0 0,0 0 0,0 0 0,0 0 0,0 0 0,0 0 0,0 0 0,0 0 0,0 0 0,0 0 0,1 0 0,-1 0 0,0 0 0,0 0 0,0 0 0,0 0 0,0 0 0,0 0 0,0 0 0,0 1 0,0-1 0,0 0 0,0 0 0,0 0 0,0 0 0,0 0 0,0 0 0,0 0 0,0 0 0,0 0 0,0 0 0,0 0 0,0 1 0,0-1 0,1 9 0,-1 12 0,-4 12 0,2 0 0,2 0 0,1 0 0,8 53 0,-6-73 0,0-1 0,0 1 0,1-1 0,1 0 0,0 0 0,1-1 0,0 0 0,1 0 0,0 0 0,0-1 0,1 0 0,1 0 0,0-1 0,0 0 0,11 8 0,-11-10 0,0-1 0,1 0 0,0 0 0,0-1 0,0-1 0,0 1 0,1-2 0,0 1 0,0-2 0,0 1 0,0-2 0,14 2 0,-17-3 0,-1 0 0,0-1 0,0 0 0,0 0 0,0-1 0,0 1 0,0-1 0,0-1 0,0 0 0,-1 0 0,1 0 0,-1 0 0,0-1 0,0 0 0,0-1 0,0 1 0,-1-1 0,0 0 0,0 0 0,5-7 0,-3 1 0,0 0 0,-1 0 0,0-1 0,-1 0 0,-1 0 0,1 0 0,-2-1 0,0 1 0,0-1 0,-1 0 0,0-22 0,-1 15 0,-2-1 0,0 0 0,-1 1 0,-1-1 0,-1 1 0,-11-33 0,11 43 0,0-1 0,-1 1 0,-1 0 0,1 0 0,-1 1 0,-1-1 0,0 1 0,0 1 0,-1 0 0,0 0 0,0 0 0,-1 1 0,0 0 0,-1 0 0,1 1 0,-1 1 0,0 0 0,0 0 0,-1 1 0,0 0 0,1 0 0,-1 2 0,0-1 0,-1 1 0,1 1 0,0 0 0,-1 1 0,1 0 0,0 0 0,-1 1 0,1 1 0,-22 5 0,28-5 0,0 0 0,-1 1 0,1-1 0,0 1 0,0 0 0,0 0 0,1 1 0,-1-1 0,1 1 0,0 0 0,0 1 0,0-1 0,0 0 0,-5 10 0,8-11 0,0-1 0,0 0 0,0 1 0,0-1 0,0 1 0,1-1 0,-1 1 0,1-1 0,0 1 0,-1 0 0,1-1 0,1 1 0,-1-1 0,0 1 0,0 0 0,1-1 0,0 1 0,-1-1 0,1 1 0,0-1 0,0 0 0,1 1 0,-1-1 0,0 0 0,1 0 0,-1 0 0,1 0 0,0 0 0,-1 0 0,1 0 0,0 0 0,0-1 0,0 1 0,4 1 0,1 1 0,0 0 0,0 0 0,0-1 0,1 0 0,0-1 0,-1 1 0,1-1 0,0-1 0,0 0 0,0 0 0,0 0 0,0-1 0,0 0 0,0-1 0,0 0 0,11-2 0,13-5 0,-1-1 0,53-22 0,-51 18 0,-20 7 0,3 0 0,0 0 0,0 1 0,23-4 0,-35 8 0,1 0 0,-1 1 0,0 0 0,1 0 0,-1 0 0,0 0 0,1 1 0,-1 0 0,0 0 0,0 0 0,0 0 0,1 1 0,-1-1 0,-1 1 0,1 0 0,0 0 0,0 1 0,4 3 0,0 1 0,-1 1 0,0 0 0,0 0 0,-1 1 0,0 0 0,8 17 0,23 64 0,-20-48 0,1 8 0,-9-26 0,0 0 0,18 31 0,-27-54 0,0-1 0,1 1 0,-1 0 0,0-1 0,1 1 0,-1-1 0,1 1 0,-1-1 0,0 1 0,1-1 0,-1 1 0,1-1 0,0 1 0,-1-1 0,1 1 0,-1-1 0,1 0 0,0 0 0,-1 1 0,1-1 0,1 0 0,-2 0 0,1 0 0,-1 0 0,1 0 0,-1-1 0,1 1 0,-1 0 0,1 0 0,-1-1 0,1 1 0,-1 0 0,1-1 0,-1 1 0,1-1 0,-1 1 0,0-1 0,1 1 0,-1 0 0,0-1 0,0 1 0,1-2 0,11-35 0,-10 28 0,13-43 0,40-87 0,-43 113 0,2 0 0,1 1 0,1 0 0,37-42 0,-49 62 0,0 1 0,0 0 0,1 1 0,-1-1 0,1 1 0,0 0 0,9-5 0,-13 8 0,1-1 0,-1 1 0,0-1 0,0 1 0,1 0 0,-1 0 0,0 0 0,0-1 0,1 1 0,-1 0 0,0 1 0,0-1 0,1 0 0,-1 0 0,0 0 0,0 1 0,1-1 0,-1 1 0,0-1 0,0 1 0,0-1 0,0 1 0,1 0 0,-1-1 0,0 1 0,0 0 0,-1 0 0,1 0 0,0 0 0,0 0 0,0 0 0,-1 0 0,1 0 0,0 0 0,-1 0 0,1 1 0,-1-1 0,1 0 0,-1 0 0,1 2 0,2 8 0,0 1 0,0 0 0,-1 0 0,-1 0 0,1 13 0,-4 66 0,0-44 0,0-17 0,0 24 0,2-49 0,0-1 0,1 0 0,-1 1 0,1-1 0,0 0 0,0 1 0,1-1 0,3 8 0,-5-12 0,0 1 0,1-1 0,-1 1 0,0-1 0,1 1 0,-1-1 0,0 1 0,1-1 0,-1 0 0,1 1 0,-1-1 0,0 0 0,1 1 0,-1-1 0,1 0 0,-1 0 0,1 1 0,-1-1 0,1 0 0,0 0 0,-1 0 0,1 0 0,-1 0 0,1 1 0,-1-1 0,1 0 0,0-1 0,15-7 0,12-26 0,-24 29 0,48-68 0,-32 41 0,2 1 0,2 2 0,33-34 0,-53 59 0,1 0 0,-1 0 0,1 1 0,0-1 0,0 1 0,11-4 0,-15 6 0,1 1 0,-1-1 0,1 1 0,0 0 0,-1-1 0,1 1 0,-1 0 0,1 0 0,0 0 0,-1 0 0,1 0 0,0 1 0,-1-1 0,1 0 0,-1 1 0,1-1 0,0 1 0,-1 0 0,1-1 0,-1 1 0,0 0 0,1 0 0,-1 0 0,0 0 0,1 0 0,-1 0 0,0 0 0,0 1 0,1 0 0,3 5 0,0 1 0,-1-1 0,0 1 0,-1 0 0,1 0 0,-1 0 0,2 12 0,10 65 0,-7-38 0,-4-24 86,2-1-1,0-1 0,13 31 1,-13-41-300,0 1 1,0-1 0,1 0-1,0 0 1,1-1 0,0 0-1,14 12 1,9 4-6613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954"/>
    </inkml:context>
    <inkml:brush xml:id="br0">
      <inkml:brushProperty name="width" value="0.05" units="cm"/>
      <inkml:brushProperty name="height" value="0.05" units="cm"/>
    </inkml:brush>
  </inkml:definitions>
  <inkml:trace contextRef="#ctx0" brushRef="#br0">255 331 24575,'1'-69'0,"1"31"0,-2 0 0,-1 0 0,-11-60 0,11 95 0,1 0 0,-1 0 0,0 0 0,0 1 0,0-1 0,0 0 0,0 1 0,-1-1 0,1 1 0,-1-1 0,1 1 0,-1 0 0,0-1 0,0 1 0,0 0 0,-5-3 0,6 4 0,-1 1 0,0-1 0,0 1 0,0 0 0,0-1 0,0 1 0,0 0 0,0 0 0,0 0 0,1 0 0,-1 0 0,0 1 0,0-1 0,0 1 0,0-1 0,0 1 0,0-1 0,1 1 0,-1 0 0,0 0 0,1 0 0,-1 0 0,0 0 0,1 1 0,-3 1 0,-7 7 0,0 1 0,0 0 0,1 0 0,1 1 0,0 0 0,1 1 0,0 0 0,-7 17 0,1 0 0,2 0 0,-14 57 0,18-55 0,3 0 0,0 1 0,2-1 0,1 1 0,2 0 0,5 47 0,-2-59 0,1-1 0,0 0 0,2 0 0,0 0 0,1-1 0,1 0 0,1 0 0,0-1 0,2 0 0,0-1 0,18 22 0,-24-33-80,1 1 0,-1-2-1,1 1 1,0-1 0,1 1-1,-1-2 1,1 1 0,0-1-1,0 0 1,0 0 0,1-1 0,-1 0-1,1-1 1,0 1 0,0-1-1,15 1 1,0-4-6746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2.294"/>
    </inkml:context>
    <inkml:brush xml:id="br0">
      <inkml:brushProperty name="width" value="0.05" units="cm"/>
      <inkml:brushProperty name="height" value="0.05" units="cm"/>
    </inkml:brush>
  </inkml:definitions>
  <inkml:trace contextRef="#ctx0" brushRef="#br0">139 210 24575,'-71'-94'0,"15"20"0,55 73 0,-1-1 0,1 1 0,0-1 0,0 0 0,0 1 0,0-1 0,1 0 0,-1 0 0,0 0 0,1 0 0,-1 0 0,1 1 0,0-1 0,0-3 0,0 5 0,0-1 0,1 0 0,-1 0 0,1 0 0,-1 1 0,1-1 0,-1 0 0,1 1 0,-1-1 0,1 0 0,0 1 0,0-1 0,-1 1 0,1-1 0,0 1 0,0-1 0,-1 1 0,1 0 0,0-1 0,0 1 0,0 0 0,0-1 0,0 1 0,0 0 0,0 0 0,-1 0 0,1 0 0,0 0 0,0 0 0,0 0 0,1 1 0,33 0 87,1 2 0,58 12 0,2 0-1713,-67-12-5200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3.111"/>
    </inkml:context>
    <inkml:brush xml:id="br0">
      <inkml:brushProperty name="width" value="0.05" units="cm"/>
      <inkml:brushProperty name="height" value="0.05" units="cm"/>
    </inkml:brush>
  </inkml:definitions>
  <inkml:trace contextRef="#ctx0" brushRef="#br0">0 1177 24575,'0'-11'0,"2"-37"0,-2 45 0,1-1 0,-1 1 0,1-1 0,0 1 0,0-1 0,1 1 0,-1 0 0,1-1 0,-1 1 0,4-4 0,-5 6 0,0 1 0,1 0 0,-1 0 0,0 0 0,0-1 0,1 1 0,-1 0 0,0 0 0,0 0 0,1 0 0,-1-1 0,0 1 0,0 0 0,1 0 0,-1 0 0,0 0 0,1 0 0,-1 0 0,0 0 0,0 0 0,1 0 0,-1 0 0,0 0 0,1 0 0,-1 0 0,0 0 0,0 0 0,1 0 0,-1 0 0,0 1 0,1-1 0,-1 0 0,0 0 0,0 0 0,1 0 0,-1 0 0,0 1 0,0-1 0,0 0 0,1 0 0,-1 1 0,0-1 0,0 0 0,0 0 0,0 0 0,1 1 0,-1-1 0,0 0 0,0 1 0,0-1 0,0 0 0,0 0 0,0 1 0,0-1 0,7 21 0,-6-18 0,4 17 0,-2 1 0,0 0 0,0 40 0,-2-37 0,0-1 0,8 43 0,-2-32 0,-1 0 0,2 71 0,-14 68 0,6-173 0,0 8 0,0 0 0,0 0 0,2 13 0,-2-20 0,0 0 0,0 0 0,0 0 0,0 0 0,0 0 0,0 0 0,1 0 0,-1 0 0,0 0 0,1 0 0,-1 0 0,1 0 0,-1-1 0,1 1 0,-1 0 0,1 0 0,-1 0 0,1-1 0,0 1 0,0 0 0,-1-1 0,1 1 0,0-1 0,0 1 0,0-1 0,-1 1 0,1-1 0,0 1 0,0-1 0,0 0 0,0 0 0,0 1 0,0-1 0,0 0 0,0 0 0,0 0 0,0 0 0,0 0 0,0 0 0,1-1 0,6-2 0,-1 0 0,0-1 0,0-1 0,0 1 0,0-1 0,0 0 0,-1-1 0,0 1 0,0-1 0,8-12 0,-6 10 0,50-61 0,66-103 0,38-88 0,-101 158 0,234-363-377,-204 334 188,156-171 1,-238 293 188,91-91 0,-90 91 0,1 0 0,0 1 0,1 0 0,0 1 0,0 0 0,1 1 0,21-8 0,-32 13 16,0 0 0,0 1 1,0-1-1,0 1 1,0 0-1,1-1 1,-1 1-1,0 0 0,0 0 1,0 0-1,1 1 1,-1-1-1,0 1 0,0-1 1,0 1-1,0-1 1,0 1-1,0 0 0,0 0 1,0 0-1,0 0 1,2 3-1,-2-2 6,0 0 0,0 0 1,-1 0-1,1 1 0,-1-1 0,0 1 0,0-1 1,1 1-1,-2 0 0,1-1 0,0 1 0,0 0 0,-1 0 1,0-1-1,1 1 0,-2 5 0,-2 27-1387,-6 0-5461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121"/>
    </inkml:context>
    <inkml:brush xml:id="br0">
      <inkml:brushProperty name="width" value="0.05" units="cm"/>
      <inkml:brushProperty name="height" value="0.05" units="cm"/>
    </inkml:brush>
  </inkml:definitions>
  <inkml:trace contextRef="#ctx0" brushRef="#br0">384 140 24575,'1'-5'0,"-1"0"0,-1 1 0,1-1 0,0 1 0,-1-1 0,0 0 0,0 1 0,-1 0 0,1-1 0,-1 1 0,-3-7 0,3 9 0,0 0 0,0 0 0,0 0 0,0 1 0,0-1 0,0 1 0,0-1 0,0 1 0,-1 0 0,1 0 0,-1 0 0,1 0 0,-1 0 0,1 0 0,-1 1 0,1-1 0,-1 1 0,0 0 0,1 0 0,-1 0 0,1 0 0,-4 0 0,-7 2 0,1 0 0,-1 1 0,1 0 0,0 1 0,0 0 0,1 0 0,-1 2 0,1-1 0,0 2 0,0-1 0,-19 17 0,15-10 0,0 0 0,0 1 0,2 1 0,0 1 0,0 0 0,-17 30 0,24-35 0,0 1 0,1-1 0,0 1 0,1 0 0,1 1 0,0-1 0,0 0 0,1 1 0,1 0 0,0-1 0,1 1 0,0 0 0,1-1 0,1 1 0,0 0 0,0-1 0,1 0 0,1 1 0,0-1 0,0 0 0,2-1 0,-1 1 0,1-1 0,1 0 0,0-1 0,1 0 0,0 0 0,0 0 0,1-1 0,11 10 0,-5-8 0,0 0 0,1 0 0,0-2 0,0 0 0,1-1 0,1 0 0,-1-1 0,1-1 0,0-1 0,0-1 0,0 0 0,1-1 0,0-1 0,31-1 0,-37-1 0,-1-1 0,1 0 0,-1-1 0,0-1 0,1 0 0,-1 0 0,0-1 0,-1-1 0,1 0 0,-1 0 0,0-1 0,0 0 0,0-1 0,-1-1 0,0 0 0,-1 0 0,0 0 0,0-2 0,-1 1 0,0-1 0,0 0 0,10-18 0,-11 11 0,0 1 0,0-1 0,-2 0 0,0 0 0,-1 0 0,0-1 0,-2 0 0,0 0 0,-1 0 0,0 0 0,-2 1 0,-5-33 0,4 35 0,-1 0 0,-1 1 0,-1-1 0,0 1 0,0 0 0,-2 0 0,0 0 0,0 1 0,-1 0 0,-1 1 0,0 0 0,-1 0 0,0 1 0,-1 0 0,-16-13 0,7 11-227,0 1-1,0 1 1,-1 1-1,0 0 1,-27-7-1,-32-7-6598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3.797"/>
    </inkml:context>
    <inkml:brush xml:id="br0">
      <inkml:brushProperty name="width" value="0.05" units="cm"/>
      <inkml:brushProperty name="height" value="0.05" units="cm"/>
    </inkml:brush>
  </inkml:definitions>
  <inkml:trace contextRef="#ctx0" brushRef="#br0">149 37 24575,'-15'1'0,"0"0"0,-1 1 0,1 1 0,0 0 0,0 1 0,1 1 0,-15 6 0,28-11 0,0 0 0,0 1 0,1-1 0,-1 0 0,0 0 0,1 1 0,-1-1 0,0 1 0,1-1 0,-1 1 0,0-1 0,1 1 0,-1-1 0,1 1 0,-1-1 0,1 1 0,-1-1 0,1 1 0,-1 0 0,1-1 0,0 1 0,-1 0 0,1 0 0,0-1 0,0 1 0,-1 0 0,1 0 0,0 0 0,1 0 0,-1 0 0,1 0 0,0 0 0,0 0 0,0 0 0,0 0 0,-1-1 0,1 1 0,0 0 0,0-1 0,0 1 0,1-1 0,-1 1 0,0-1 0,0 1 0,0-1 0,0 0 0,0 0 0,0 1 0,2-1 0,29 5 0,0-1 0,0-2 0,32-2 0,-19 0 0,1275-41-1004,-827-13-194,-427 42-4791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4.122"/>
    </inkml:context>
    <inkml:brush xml:id="br0">
      <inkml:brushProperty name="width" value="0.05" units="cm"/>
      <inkml:brushProperty name="height" value="0.05" units="cm"/>
    </inkml:brush>
  </inkml:definitions>
  <inkml:trace contextRef="#ctx0" brushRef="#br0">88 33 24575,'-2'0'0,"-1"0"0,1 0 0,-1 0 0,1 0 0,-1 0 0,1-1 0,-1 1 0,1-1 0,-1 1 0,1-1 0,0 0 0,-1 0 0,1 0 0,0 0 0,0 0 0,0-1 0,-1 1 0,2-1 0,-1 1 0,-2-3 0,4 4 0,-1-1 0,1 1 0,0 0 0,0-1 0,0 1 0,0 0 0,0-1 0,0 1 0,0 0 0,0-1 0,0 1 0,0 0 0,0-1 0,0 1 0,0 0 0,0-1 0,0 1 0,0-1 0,1 1 0,-1 0 0,0 0 0,0-1 0,0 1 0,0 0 0,1-1 0,-1 1 0,0 0 0,0 0 0,1-1 0,-1 1 0,0 0 0,1 0 0,-1-1 0,0 1 0,0 0 0,1 0 0,-1 0 0,0 0 0,1 0 0,-1-1 0,1 1 0,-1 0 0,0 0 0,1 0 0,-1 0 0,0 0 0,1 0 0,19-2 0,-7 3 0,0 0 0,-1 1 0,1 0 0,-1 1 0,0 1 0,0 0 0,0 1 0,-1 0 0,1 0 0,12 10 0,-6-4 0,-2 1 0,0 1 0,0 0 0,-1 1 0,21 26 0,-28-30 0,-1 0 0,0 1 0,-1-1 0,0 1 0,0 1 0,-2-1 0,1 1 0,-2 0 0,1 0 0,-2 0 0,1 0 0,-2 1 0,1-1 0,-2 0 0,0 1 0,0-1 0,-1 1 0,-1-1 0,0 0 0,-1 1 0,0-1 0,-1 0 0,0-1 0,0 1 0,-2-1 0,1 0 0,-11 15 0,3-7 57,0-2 0,-1 1 0,-1-2 0,-1 0 0,-23 18 0,4-7-911,-63 37 1,-1-11-5973</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103"/>
    </inkml:context>
    <inkml:brush xml:id="br0">
      <inkml:brushProperty name="width" value="0.05" units="cm"/>
      <inkml:brushProperty name="height" value="0.05" units="cm"/>
    </inkml:brush>
  </inkml:definitions>
  <inkml:trace contextRef="#ctx0" brushRef="#br0">32 3 24575,'0'-1'0,"-1"1"0,1 0 0,0 0 0,0 0 0,0-1 0,-1 1 0,1 0 0,0 0 0,-1 0 0,1 0 0,0 0 0,0 0 0,-1 0 0,1-1 0,0 1 0,-1 0 0,1 0 0,0 0 0,0 0 0,-1 0 0,1 0 0,0 1 0,-1-1 0,1 0 0,0 0 0,-1 0 0,1 0 0,0 0 0,0 0 0,-1 0 0,1 0 0,0 1 0,0-1 0,-1 0 0,1 0 0,0 0 0,0 1 0,0-1 0,-1 0 0,1 0 0,0 1 0,0-1 0,0 0 0,0 0 0,0 1 0,-1-1 0,1 0 0,0 1 0,0-1 0,0 0 0,0 0 0,0 1 0,0-1 0,0 0 0,0 1 0,0-1 0,-5 24 0,4-21 0,-5 35 0,2 1 0,2 53 0,11 83 0,-3-75 0,-10 851-620,-1-855 620,-2 274 0,7-357-3,2 0 0,0 0-1,0 0 1,1 0 0,8 18-1,-9-25 40,1-1 0,-1 1 0,1-1-1,1 0 1,-1 0 0,1 0 0,0-1 0,0 1-1,0-1 1,1 0 0,-1 0 0,1 0-1,0-1 1,7 4 0,2 0-18,1-1 0,0-1 1,0 0-1,0-1 0,0-1 1,23 2-1,100 1-39,-103-6 17,308 2-778,162 2-1148,358 44-1100,3 22 1241,276 20 616,-2-54 465,-679-53 606,-337 6 430,204-45 1,-303 50 105,0-1 0,-1 0 0,0-2 0,29-15 0,-51 23-319,0 0 0,0 0 0,0 0 0,0 0 0,-1 0 0,1 0 0,0 0 0,-1-1 1,1 1-1,-1-1 0,1 1 0,-1-1 0,0 0 0,0 1 0,0-1 0,0 0 0,0 0 0,0 0 0,0 0 0,-1 0 0,2-3 0,-3 3-10,1 0 0,-1 0 0,0 0-1,1 0 1,-1 0 0,0 0 0,0 1-1,-1-1 1,1 0 0,0 1 0,-1-1-1,1 1 1,0-1 0,-1 1 0,0 0-1,1-1 1,-1 1 0,0 0 0,0 0-1,1 0 1,-5-1 0,-49-20-783,-9 3-4984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847"/>
    </inkml:context>
    <inkml:brush xml:id="br0">
      <inkml:brushProperty name="width" value="0.05" units="cm"/>
      <inkml:brushProperty name="height" value="0.05" units="cm"/>
    </inkml:brush>
  </inkml:definitions>
  <inkml:trace contextRef="#ctx0" brushRef="#br0">47 133 24575,'-35'0'0,"23"0"0,17 0 0,199-7 0,-27 1 0,1439-10-7379,-1322 14 6546,834 1-1574,217-3 2456,-6-24-526,-1270 25 464,303-22 2537,-355 23-2091,-7 1-85,-1 0 0,1 0 0,-1-1 0,1 0 0,-1-1 0,0 0 0,12-6 0,-21 9-312,0 0 0,0 0 0,1 0 0,-1 0 0,0 0 0,0 0 0,1 0 0,-1-1 0,0 1 0,0 0 0,0 0 0,1 0 0,-1 0 1,0 0-1,0 0 0,0-1 0,1 1 0,-1 0 0,0 0 0,0 0 0,0 0 0,0-1 0,0 1 0,1 0 0,-1 0 0,0-1 0,0 1 0,0 0 0,0 0 0,0 0 0,0-1 0,0 1 1,0 0-1,0 0 0,0-1 0,0 1 0,0 0 0,0 0 0,0-1 0,0 1 0,0 0 0,0 0 0,0-1 0,0 1 0,0 0 0,0 0 0,-1 0 0,1-1 0,0 1 0,0 0 0,0 0 1,0 0-1,0-1 0,-1 1 0,1 0 0,0 0 0,0 0 0,0 0 0,-1 0 0,1-1 0,0 1 0,-1 0 0,-14-4 513,4 3-423,1 0 0,0 1 0,-1 0 1,1 1-1,0 1 0,-1-1 0,1 1 1,0 1-1,0 0 0,1 0 0,-16 8 0,18-7-60,-1 0 0,0 1-1,1 0 1,0 0 0,0 0-1,1 1 1,-1 0 0,1 0-1,1 1 1,-1 0 0,1 0-1,0 0 1,1 1 0,-6 9-1,2 5-65,1 0 0,1 1 0,-4 32 0,-4 73 0,10-80 0,-42 705 0,40-557 0,28 298 0,-18-462 0,0 3 0,0 44 0,-3-78 0,-1 0 0,0 1 0,0-1 0,-1 1 0,1-1 0,0 0 0,0 1 0,-1-1 0,1 1 0,-1-1 0,1 0 0,-1 1 0,0-1 0,1 0 0,-1 0 0,0 0 0,0 1 0,-1 0 0,1-1 0,0-1 0,0 1 0,0-1 0,0 0 0,0 1 0,0-1 0,0 0 0,0 1 0,-1-1 0,1 0 0,0 0 0,0 0 0,0 0 0,0 0 0,0 0 0,-1 0 0,1 0 0,-1-1 0,-6-2 0,-1 0 0,1 0 0,0-1 0,-14-9 0,9 5 0,-151-74-1365,102 55-5461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312"/>
    </inkml:context>
    <inkml:brush xml:id="br0">
      <inkml:brushProperty name="width" value="0.05" units="cm"/>
      <inkml:brushProperty name="height" value="0.05" units="cm"/>
    </inkml:brush>
  </inkml:definitions>
  <inkml:trace contextRef="#ctx0" brushRef="#br0">1 138 24575,'0'-11'0,"0"0"0,1 1 0,0-1 0,1 1 0,6-20 0,-7 27 0,0-1 0,0 1 0,1 0 0,-1 0 0,1 1 0,0-1 0,0 0 0,0 1 0,0-1 0,0 1 0,0-1 0,1 1 0,-1 0 0,1 0 0,-1 0 0,1 0 0,0 1 0,0-1 0,0 1 0,0 0 0,0-1 0,0 1 0,4 0 0,8 0 0,-1 1 0,1 0 0,-1 1 0,0 0 0,1 2 0,-1-1 0,15 6 0,15 2 0,39 6 0,0-3 0,1-4 0,100-2 0,-178-8 0,0 1 0,-1-1 0,1 0 0,0 0 0,-1 0 0,1-1 0,8-4 0,-13 6 0,-1-1 0,1 1 0,0-1 0,0 1 0,0-1 0,-1 1 0,1-1 0,0 0 0,-1 1 0,1-1 0,0 0 0,-1 0 0,1 1 0,-1-1 0,1 0 0,-1 0 0,0 0 0,1 0 0,-1 0 0,1-1 0,-1 1 0,-1-1 0,1 1 0,0-1 0,-1 1 0,1-1 0,-1 1 0,1 0 0,-1-1 0,1 1 0,-1 0 0,0 0 0,0 0 0,0-1 0,0 1 0,0 0 0,0 0 0,0 0 0,-1-1 0,0 0 0,0 0 0,-1 1 0,1-1 0,0 1 0,0-1 0,-1 1 0,1 0 0,-4-2 0,6 3 0,0 0 0,-1 0 0,1 0 0,0 0 0,0 0 0,-1 0 0,1 0 0,0 0 0,0 0 0,-1 0 0,1 0 0,0 0 0,0 0 0,-1 0 0,1 0 0,0 0 0,0 0 0,-1 1 0,1-1 0,0 0 0,0 0 0,-1 0 0,1 0 0,0 0 0,0 1 0,-1-1 0,1 0 0,0 0 0,0 0 0,0 1 0,0-1 0,1 16 0,9 12 0,1 0 0,28 49 0,-7-16 0,-3-12-1365,-17-32-5461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7.480"/>
    </inkml:context>
    <inkml:brush xml:id="br0">
      <inkml:brushProperty name="width" value="0.05" units="cm"/>
      <inkml:brushProperty name="height" value="0.05" units="cm"/>
    </inkml:brush>
  </inkml:definitions>
  <inkml:trace contextRef="#ctx0" brushRef="#br0">135 1 24575,'-5'-1'0,"0"1"0,1 1 0,-1-1 0,0 1 0,0-1 0,0 1 0,0 1 0,1-1 0,-6 3 0,7-2 0,1-1 0,-1 1 0,1 0 0,-1 0 0,1 1 0,0-1 0,0 0 0,0 1 0,0-1 0,1 1 0,-1 0 0,1-1 0,-1 1 0,1 0 0,0 0 0,-1 3 0,-5 23 0,1 1 0,1 0 0,-2 58 0,3-27 0,-4 23 0,1-31 0,2 2 0,6 107 0,0-154 0,0-1 0,0 1 0,1 0 0,0-1 0,1 1 0,-1-1 0,1 0 0,0 0 0,1 0 0,0 0 0,0 0 0,9 9 0,-7-10 0,0 0 0,1-1 0,-1 0 0,1 0 0,1-1 0,-1 1 0,0-2 0,1 1 0,0-1 0,0 0 0,14 3 0,26 4 15,0-2 1,60 3-1,103-6-96,-117-5-84,1374 47-2434,-916-26 2095,-465-18 487,519 12-638,0-41 345,-586 24 600,5 0 279,-1-1 1,0-1 0,33-10-1,-56 14-493,1-1-1,-1 1 0,0-1 0,1 1 0,-1-1 0,0 0 1,1 1-1,-1-1 0,0 0 0,0 0 0,0 0 0,2-2 1,-3 2-100,1 1 0,-1-1 0,0 1 1,0-1-1,0 1 0,0-1 1,0 0-1,0 1 0,0-1 1,0 1-1,0-1 0,0 0 0,0 1 1,0-1-1,0 1 0,-1-1 1,1 0-1,0 1 0,0-1 0,-1 1 1,1-1-1,0 1 0,-1-1 1,1 1-1,0-1 0,-1 1 1,1 0-1,-1-1 0,0 0 0,-10-9-6716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027"/>
    </inkml:context>
    <inkml:brush xml:id="br0">
      <inkml:brushProperty name="width" value="0.05" units="cm"/>
      <inkml:brushProperty name="height" value="0.05" units="cm"/>
    </inkml:brush>
  </inkml:definitions>
  <inkml:trace contextRef="#ctx0" brushRef="#br0">7 103 24575,'-1'-1'0,"1"1"0,-1 0 0,1-1 0,-1 1 0,1-1 0,0 0 0,-1 1 0,1-1 0,0 1 0,-1-1 0,1 1 0,0-1 0,-1 0 0,1 1 0,0-1 0,0 0 0,0 1 0,0-1 0,0 0 0,0 1 0,0-1 0,0 0 0,0 1 0,0-1 0,0 0 0,0 1 0,0-1 0,1 0 0,-1 1 0,0-1 0,0 1 0,1-1 0,-1 0 0,0 1 0,1-1 0,-1 1 0,1-1 0,-1 1 0,1-1 0,-1 1 0,1-1 0,-1 1 0,2-1 0,2-2 0,-1 1 0,1-1 0,1 1 0,-1 0 0,7-2 0,17-5 0,1 1 0,54-7 0,68 3 0,-122 10 0,745-13-2042,4 45-1233,-513-18 2639,299 15 553,283 12-1590,-4-25 3607,-782-15 2388,-63 1-4296,0 0-1,0 0 1,0 0 0,-1 0 0,1 1 0,0-1 0,0 1 0,0-1 0,0 1-1,0 0 1,0 0 0,0 0 0,0 0 0,0 0 0,0 0 0,1 0 0,-1 1-1,0-1 1,1 1 0,-1-1 0,1 1 0,0 0 0,-1-1 0,1 1 0,0 0-1,0 0 1,0 0 0,0 0 0,0 0 0,1 0 0,-1 0 0,1 0-1,-1 0 1,1 3 0,-2 10 76,0 1-1,1-1 1,1 0-1,2 16 1,-1-5-62,1 379-1405,-2-367-5461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490"/>
    </inkml:context>
    <inkml:brush xml:id="br0">
      <inkml:brushProperty name="width" value="0.05" units="cm"/>
      <inkml:brushProperty name="height" value="0.05" units="cm"/>
    </inkml:brush>
  </inkml:definitions>
  <inkml:trace contextRef="#ctx0" brushRef="#br0">14 39 24575,'-8'-29'0,"3"20"0,5 22 0,87 461 0,-77-432-455,1-1 0,30 73 0,-26-84-6371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844"/>
    </inkml:context>
    <inkml:brush xml:id="br0">
      <inkml:brushProperty name="width" value="0.05" units="cm"/>
      <inkml:brushProperty name="height" value="0.05" units="cm"/>
    </inkml:brush>
  </inkml:definitions>
  <inkml:trace contextRef="#ctx0" brushRef="#br0">1 0 24575,'1'0'0,"-1"1"0,1-1 0,0 0 0,0 1 0,0-1 0,0 0 0,0 1 0,-1-1 0,1 1 0,0-1 0,0 1 0,-1 0 0,1-1 0,0 1 0,-1 0 0,1-1 0,-1 1 0,2 2 0,9 17 0,-8-14 0,13 27 0,-2 2 0,19 67 0,6 77 0,-23-99 0,-6-28 142,-4-21-518,0 0-1,2 0 0,23 57 0,-19-65-6449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160"/>
    </inkml:context>
    <inkml:brush xml:id="br0">
      <inkml:brushProperty name="width" value="0.05" units="cm"/>
      <inkml:brushProperty name="height" value="0.05" units="cm"/>
    </inkml:brush>
  </inkml:definitions>
  <inkml:trace contextRef="#ctx0" brushRef="#br0">14 1 24575,'-2'0'0,"-5"2"0,2 2 0,5 0 0,9-1 0,8-1 0,9 2 0,10 0 0,8 3 0,7 0 0,6-1 0,4 1 0,1 0 0,0-2 0,-2 1 0,-6 0 0,-6-1 0,-11-2-8191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485"/>
    </inkml:context>
    <inkml:brush xml:id="br0">
      <inkml:brushProperty name="width" value="0.05" units="cm"/>
      <inkml:brushProperty name="height" value="0.05" units="cm"/>
    </inkml:brush>
  </inkml:definitions>
  <inkml:trace contextRef="#ctx0" brushRef="#br0">1 1 24575,'3'0'0,"4"0"0,3 0 0,7 0 0,5 0 0,5 0 0,7 0 0,3 0 0,4 0 0,1 0 0,-1 0 0,-1 0 0,-3 0 0,-3 0 0,-9 0-8191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826"/>
    </inkml:context>
    <inkml:brush xml:id="br0">
      <inkml:brushProperty name="width" value="0.05" units="cm"/>
      <inkml:brushProperty name="height" value="0.05" units="cm"/>
    </inkml:brush>
  </inkml:definitions>
  <inkml:trace contextRef="#ctx0" brushRef="#br0">0 1 24575,'3'3'0,"4"1"0,3 0 0,7-1 0,2 2 0,4 0 0,7-1 0,5 0 0,4 1 0,4 0 0,4-1 0,3-1 0,-2-1 0,0-1 0,-5-1 0,-11 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507"/>
    </inkml:context>
    <inkml:brush xml:id="br0">
      <inkml:brushProperty name="width" value="0.05" units="cm"/>
      <inkml:brushProperty name="height" value="0.05" units="cm"/>
    </inkml:brush>
  </inkml:definitions>
  <inkml:trace contextRef="#ctx0" brushRef="#br0">1 292 24575,'1'-3'0,"0"1"0,1 0 0,-1-1 0,1 1 0,-1 0 0,1 0 0,0 0 0,0 0 0,0 0 0,0 0 0,0 1 0,1-1 0,3-1 0,-1 0 0,46-38 0,-32 24 0,24-15 0,-43 32 0,1-1 0,-1 1 0,0 0 0,1-1 0,-1 1 0,1 0 0,-1-1 0,1 1 0,-1 0 0,1 0 0,-1-1 0,1 1 0,-1 0 0,1 0 0,-1 0 0,1 0 0,0 0 0,-1 0 0,1 0 0,-1 0 0,1 0 0,-1 0 0,1 0 0,-1 0 0,1 0 0,0 0 0,-1 0 0,1 1 0,-1-1 0,1 0 0,-1 0 0,1 1 0,-1-1 0,1 0 0,-1 1 0,0-1 0,1 0 0,-1 1 0,1-1 0,-1 1 0,0-1 0,1 1 0,-1-1 0,0 0 0,0 1 0,1 0 0,-1-1 0,0 1 0,0-1 0,1 2 0,2 32 0,-3-29 0,-10 178 0,1-35 0,8-108 0,1 109 0,4-135 0,-4-14 0,1 1 0,-1-1 0,0 0 0,0 0 0,0 0 0,0 0 0,1 0 0,-1 0 0,0 0 0,0 0 0,0 1 0,1-1 0,-1 0 0,0 0 0,0 0 0,0 0 0,0 0 0,1 0 0,-1 0 0,0 0 0,0 0 0,0 0 0,1 0 0,-1 0 0,0-1 0,0 1 0,0 0 0,1 0 0,-1 0 0,0 0 0,0 0 0,0 0 0,0 0 0,1 0 0,-1 0 0,0-1 0,2-1 0,-1 1 0,1-1 0,-1 0 0,0 0 0,0 0 0,0 0 0,0 0 0,0 0 0,1-4 0,53-183 0,10-32 0,-47 172 0,1 1 0,37-64 0,-56 110 0,11-16 0,21-28 0,-30 42 0,1 1 0,0 0 0,-1 0 0,1 0 0,0 0 0,1 0 0,-1 1 0,0-1 0,1 1 0,-1 0 0,1 0 0,0 1 0,0-1 0,0 1 0,7-2 0,-9 3 0,0 0 0,-1 0 0,1 0 0,0 1 0,0-1 0,0 1 0,0-1 0,-1 1 0,1 0 0,0 0 0,-1 0 0,1 0 0,0 0 0,-1 0 0,1 0 0,-1 0 0,0 0 0,1 1 0,-1-1 0,0 1 0,0-1 0,0 1 0,0-1 0,0 1 0,0 0 0,0 2 0,4 6 0,-1 0 0,-1 0 0,3 14 0,-5-20 0,13 73 0,-3 0 0,0 89 0,-7-101 0,1 96 0,0-142 0,-5-19 0,1 0 0,-1 0 0,0 1 0,0-1 0,0 0 0,0 0 0,1 0 0,-1 0 0,0 0 0,0 0 0,1 1 0,-1-1 0,0 0 0,0 0 0,1 0 0,-1 0 0,0 0 0,0 0 0,1 0 0,-1 0 0,0 0 0,0 0 0,1 0 0,-1 0 0,0 0 0,0 0 0,1 0 0,-1-1 0,0 1 0,0 0 0,0 0 0,1 0 0,-1 0 0,0 0 0,0 0 0,1-1 0,1-2 0,1 1 0,0-1 0,-1 0 0,0 0 0,0-1 0,0 1 0,2-4 0,23-47 0,53-98 0,-65 128 0,0 1 0,2 1 0,1 0 0,23-22 0,-36 39 0,0 1 0,0 0 0,0 0 0,0 0 0,1 1 0,0-1 0,-1 1 0,1 1 0,0-1 0,11-2 0,-15 5 0,1-1 0,-1 1 0,1 0 0,-1 0 0,1 0 0,-1 0 0,1 1 0,0-1 0,-1 1 0,1-1 0,-1 1 0,0 0 0,1 0 0,-1 0 0,0 0 0,1 1 0,-1-1 0,0 1 0,0-1 0,0 1 0,0 0 0,0-1 0,-1 1 0,1 0 0,0 0 0,-1 1 0,0-1 0,3 4 0,1 5 0,0 0 0,0 0 0,-1 0 0,-1 1 0,4 18 0,4 63 0,-5-28 0,-3-40 183,-1-11-570,0 0 0,0 0 0,5 13 0,-2-15-6439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865"/>
    </inkml:context>
    <inkml:brush xml:id="br0">
      <inkml:brushProperty name="width" value="0.05" units="cm"/>
      <inkml:brushProperty name="height" value="0.05" units="cm"/>
    </inkml:brush>
  </inkml:definitions>
  <inkml:trace contextRef="#ctx0" brushRef="#br0">0 96 24575,'10'-18'0,"-1"0"0,2 0 0,15-19 0,-26 37 0,1 0 0,-1-1 0,0 1 0,0 0 0,0 0 0,0-1 0,0 1 0,0 0 0,1 0 0,-1 0 0,0-1 0,0 1 0,0 0 0,1 0 0,-1 0 0,0 0 0,0-1 0,1 1 0,-1 0 0,0 0 0,0 0 0,0 0 0,1 0 0,-1 0 0,0 0 0,1 0 0,-1 0 0,0 0 0,0 0 0,1 0 0,-1 0 0,0 0 0,0 0 0,1 0 0,-1 0 0,0 0 0,0 0 0,1 0 0,-1 0 0,1 1 0,2 12 0,-4 19 0,-2-1 15,-28 443-1395,30-446-5446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205"/>
    </inkml:context>
    <inkml:brush xml:id="br0">
      <inkml:brushProperty name="width" value="0.05" units="cm"/>
      <inkml:brushProperty name="height" value="0.05" units="cm"/>
    </inkml:brush>
  </inkml:definitions>
  <inkml:trace contextRef="#ctx0" brushRef="#br0">16 292 24575,'1'-14'0,"1"0"0,1-1 0,1 2 0,0-1 0,0 0 0,2 1 0,-1 0 0,2 0 0,0 0 0,9-12 0,-9 14 0,0 1 0,1 0 0,1 0 0,-1 0 0,1 1 0,1 1 0,0 0 0,0 0 0,1 0 0,0 2 0,16-9 0,-18 12 0,-1-1 0,0 2 0,1-1 0,0 1 0,-1 1 0,1 0 0,0 0 0,0 0 0,0 1 0,0 1 0,0-1 0,0 2 0,0-1 0,-1 1 0,1 0 0,-1 1 0,12 4 0,-14-4 0,1 0 0,-1 1 0,0 0 0,0 0 0,0 0 0,0 0 0,-1 1 0,0 0 0,0 0 0,0 0 0,0 1 0,-1 0 0,0 0 0,0 0 0,-1 0 0,0 1 0,0-1 0,0 1 0,-1 0 0,0 0 0,0 0 0,0 0 0,-1 0 0,-1 0 0,1 11 0,-1-5 0,-1 0 0,-1 0 0,0-1 0,0 1 0,-1 0 0,-1-1 0,0 0 0,-1 1 0,0-2 0,-1 1 0,-1-1 0,1 1 0,-13 13 0,-1-3 0,0 0 0,-2-2 0,-1-1 0,0 0 0,-2-2 0,0 0 0,0-2 0,-2-1 0,0-1 0,0-1 0,-52 14 0,44-18-1365,7-4-5461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647"/>
    </inkml:context>
    <inkml:brush xml:id="br0">
      <inkml:brushProperty name="width" value="0.05" units="cm"/>
      <inkml:brushProperty name="height" value="0.05" units="cm"/>
    </inkml:brush>
  </inkml:definitions>
  <inkml:trace contextRef="#ctx0" brushRef="#br0">237 124 24575,'0'-11'0,"-1"-1"0,0 2 0,-1-1 0,-4-16 0,6 24 0,-1 0 0,0 0 0,0 0 0,0 0 0,-1 0 0,1 0 0,-1 1 0,1-1 0,-1 0 0,0 1 0,0-1 0,0 1 0,0 0 0,-1 0 0,1 0 0,-1 0 0,1 0 0,-1 0 0,-4-2 0,4 4 0,0-1 0,0 1 0,0 0 0,0 0 0,0 0 0,0 1 0,0-1 0,0 1 0,0-1 0,0 1 0,0 0 0,1 0 0,-1 1 0,0-1 0,1 0 0,-1 1 0,0 0 0,1-1 0,-3 4 0,-7 5 0,1 0 0,-13 15 0,14-14 69,0 1-1,1 0 0,1 1 0,-10 20 1,13-25-259,2 1 0,-1 0 1,1 0-1,0 1 0,1-1 1,0 1-1,1-1 1,-1 12-1,3-2-6636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548"/>
    </inkml:context>
    <inkml:brush xml:id="br0">
      <inkml:brushProperty name="width" value="0.05" units="cm"/>
      <inkml:brushProperty name="height" value="0.05" units="cm"/>
    </inkml:brush>
  </inkml:definitions>
  <inkml:trace contextRef="#ctx0" brushRef="#br0">0 153 24575,'104'-42'0,"-89"35"0,-1-1 0,0 0 0,0-1 0,21-19 0,-33 26 0,0-1 0,0 1 0,0-1 0,0 0 0,0 1 0,0-1 0,-1 0 0,1 0 0,0-5 0,-1 7 0,-1 1 0,0-1 0,0 0 0,0 1 0,0-1 0,0 0 0,0 1 0,0-1 0,0 0 0,0 1 0,0-1 0,0 1 0,0-1 0,0 0 0,-1 1 0,1-1 0,0 0 0,0 1 0,-1-1 0,1 1 0,-1-1 0,0 0 0,0 1 0,1-1 0,-1 1 0,0-1 0,0 1 0,0-1 0,0 1 0,0 0 0,0 0 0,0-1 0,0 1 0,0 0 0,0 0 0,0 0 0,0 0 0,0 0 0,0 0 0,-1 1 0,-3 0 0,1 0 0,-1 1 0,1-1 0,0 1 0,0 0 0,0 0 0,0 1 0,0-1 0,1 1 0,-1 0 0,1 0 0,-1 0 0,1 0 0,-4 6 0,-3 3 0,1 1 0,-14 26 0,13-19 29,2 0-1,0 1 1,1 0-1,1 0 0,1 1 1,0 0-1,2 0 1,1 0-1,1 0 1,0 1-1,3 22 1,0-31-72,0 0 0,1 0 1,1 0-1,0 0 0,0 0 1,2-1-1,12 25 0,-13-30-71,1 1 1,0-1-1,1 0 0,0 0 0,0-1 1,0 0-1,1 0 0,0-1 0,0 0 1,1 0-1,17 8 0,4-2-6712</inkml:trace>
  <inkml:trace contextRef="#ctx0" brushRef="#br0" timeOffset="1">204 340 24575,'-5'-3'0,"-9"-1"0,-4 1 0,-5 0 0,-1 0 0,9 2 0,13 0 0,15 1 0,15 0 0,10 0 0,12 0 0,4 0 0,3 1 0,-3-1 0,-4 0 0,-12 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967"/>
    </inkml:context>
    <inkml:brush xml:id="br0">
      <inkml:brushProperty name="width" value="0.05" units="cm"/>
      <inkml:brushProperty name="height" value="0.05" units="cm"/>
    </inkml:brush>
  </inkml:definitions>
  <inkml:trace contextRef="#ctx0" brushRef="#br0">99 131 24575,'-5'-11'0,"-27"-53"0,28 58 0,0-1 0,-1 0 0,0 1 0,0 0 0,0 0 0,-9-7 0,14 12 0,-1 1 0,1 0 0,0-1 0,0 1 0,-1 0 0,1 0 0,0-1 0,-1 1 0,1 0 0,0 0 0,-1 0 0,1-1 0,0 1 0,-1 0 0,1 0 0,-1 0 0,1 0 0,0 0 0,-1 0 0,1 0 0,-1 0 0,1 0 0,0 0 0,-1 0 0,1 0 0,-1 0 0,1 0 0,0 0 0,-1 0 0,1 0 0,-1 0 0,1 1 0,0-1 0,-1 0 0,1 0 0,0 0 0,-1 1 0,1-1 0,0 0 0,-1 0 0,1 1 0,0-1 0,0 0 0,-1 1 0,1-1 0,0 0 0,0 1 0,0-1 0,0 1 0,-1-1 0,1 0 0,0 1 0,-3 24 0,6 30 0,19 93 0,-8-61 0,-3-1 0,17 102 0,-20-152 0,1-1 0,1-1 0,18 41 0,-11-43-1365,-2-8-5461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289"/>
    </inkml:context>
    <inkml:brush xml:id="br0">
      <inkml:brushProperty name="width" value="0.05" units="cm"/>
      <inkml:brushProperty name="height" value="0.05" units="cm"/>
    </inkml:brush>
  </inkml:definitions>
  <inkml:trace contextRef="#ctx0" brushRef="#br0">1 175 24575,'6'-29'0,"-1"6"0,1 0 0,0 0 0,2 0 0,12-25 0,-19 47 0,-1 1 0,0 0 0,0 0 0,0-1 0,0 1 0,0 0 0,0 0 0,0-1 0,0 1 0,0 0 0,0 0 0,1 0 0,-1-1 0,0 1 0,0 0 0,0 0 0,0 0 0,0 0 0,1-1 0,-1 1 0,0 0 0,0 0 0,0 0 0,1 0 0,-1 0 0,0 0 0,0 0 0,1 0 0,-1 0 0,0-1 0,0 1 0,0 0 0,1 0 0,-1 0 0,0 0 0,0 0 0,1 0 0,-1 1 0,0-1 0,0 0 0,1 0 0,-1 0 0,5 11 0,-1 20 0,7 107 0,7-1 0,36 139 0,-29-158-1365,-17-72-5461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629"/>
    </inkml:context>
    <inkml:brush xml:id="br0">
      <inkml:brushProperty name="width" value="0.05" units="cm"/>
      <inkml:brushProperty name="height" value="0.05" units="cm"/>
    </inkml:brush>
  </inkml:definitions>
  <inkml:trace contextRef="#ctx0" brushRef="#br0">217 88 24575,'-45'-15'0,"-93"-30"0,108 33 0,30 12 0,0 0 0,-1 0 0,1 0 0,0 0 0,0 0 0,0 0 0,0-1 0,-1 1 0,1 0 0,0 0 0,0 0 0,0 0 0,0 0 0,0 0 0,0-1 0,-1 1 0,1 0 0,0 0 0,0 0 0,0 0 0,0 0 0,0-1 0,0 1 0,0 0 0,0 0 0,0 0 0,0-1 0,0 1 0,0 0 0,0 0 0,0 0 0,0 0 0,0-1 0,0 1 0,0 0 0,0 0 0,0 0 0,0-1 0,0 1 0,0 0 0,0 0 0,1 0 0,16-5 0,274 0 0,-170 8 0,-58-3-1365,-9 0-5461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968"/>
    </inkml:context>
    <inkml:brush xml:id="br0">
      <inkml:brushProperty name="width" value="0.05" units="cm"/>
      <inkml:brushProperty name="height" value="0.05" units="cm"/>
    </inkml:brush>
  </inkml:definitions>
  <inkml:trace contextRef="#ctx0" brushRef="#br0">11 26 24575,'-3'3'0,"-1"3"0,1 5 0,3-1 0,7-1 0,9-3 0,10-1 0,12-3 0,12-1 0,11-4 0,10-1 0,8-3 0,4-3 0,3 0 0,-2-2 0,-3 0 0,-7 1 0,-16 2-8191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310"/>
    </inkml:context>
    <inkml:brush xml:id="br0">
      <inkml:brushProperty name="width" value="0.05" units="cm"/>
      <inkml:brushProperty name="height" value="0.05" units="cm"/>
    </inkml:brush>
  </inkml:definitions>
  <inkml:trace contextRef="#ctx0" brushRef="#br0">106 0 24575,'-6'1'0,"-1"0"0,1 0 0,-1 1 0,1 0 0,0 0 0,0 0 0,0 1 0,0 0 0,0 0 0,1 0 0,-1 1 0,1 0 0,-7 6 0,10-7 0,0 0 0,0 0 0,1 0 0,-1 0 0,1 1 0,0-1 0,0 0 0,0 1 0,0 0 0,0-1 0,1 1 0,0-1 0,0 8 0,0 5 0,7 29 0,-3-20 0,8 61 0,-3 1 0,-4 96 0,-7-155-1365,-2-7-5461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649"/>
    </inkml:context>
    <inkml:brush xml:id="br0">
      <inkml:brushProperty name="width" value="0.05" units="cm"/>
      <inkml:brushProperty name="height" value="0.05" units="cm"/>
    </inkml:brush>
  </inkml:definitions>
  <inkml:trace contextRef="#ctx0" brushRef="#br0">20 315 24575,'-8'-103'0,"0"22"0,6 59 0,1-28 0,1 47 0,0-1 0,0 0 0,1 1 0,-1-1 0,1 0 0,0 1 0,1-1 0,-1 1 0,0-1 0,3-3 0,-3 6 0,1-1 0,-1 1 0,1 0 0,-1-1 0,1 1 0,0 0 0,0 0 0,-1 0 0,1 0 0,0 0 0,0 1 0,0-1 0,0 0 0,0 1 0,0 0 0,0-1 0,0 1 0,0 0 0,0 0 0,0 0 0,0 0 0,0 1 0,0-1 0,0 0 0,0 1 0,0-1 0,0 1 0,2 1 0,9 3 0,-2 0 0,1 0 0,12 8 0,-21-11 0,15 9 0,0 1 0,25 20 0,-36-26 0,-1 0 0,0 0 0,0 0 0,-1 1 0,0-1 0,0 2 0,0-1 0,-1 0 0,4 11 0,-7-16 0,0 0 0,-1 1 0,1-1 0,-1 0 0,1 0 0,-1 1 0,0-1 0,0 0 0,0 0 0,0 1 0,-1-1 0,1 0 0,0 0 0,-1 1 0,0-1 0,1 0 0,-3 3 0,1-1 0,0-1 0,0 0 0,-1 0 0,1 0 0,-1 0 0,0 0 0,0 0 0,0-1 0,-5 4 0,-3 1 0,-1-1 0,-1 0 0,1 0 0,-25 6 0,-3-2-1365,3-3-5461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009"/>
    </inkml:context>
    <inkml:brush xml:id="br0">
      <inkml:brushProperty name="width" value="0.05" units="cm"/>
      <inkml:brushProperty name="height" value="0.05" units="cm"/>
    </inkml:brush>
  </inkml:definitions>
  <inkml:trace contextRef="#ctx0" brushRef="#br0">53 184 24575,'-4'3'0,"-1"1"0,1-1 0,0 1 0,1 0 0,-1 0 0,1 1 0,0-1 0,0 1 0,0-1 0,0 1 0,1 0 0,0 0 0,0 0 0,0 1 0,1-1 0,-1 0 0,1 1 0,0 10 0,1 14 0,1 0 0,2 0 0,9 46 0,-5-39 0,3 58 0,-11-75 0,-3-29 0,-3-33 0,8-1 0,3 0 0,1 0 0,2 0 0,1 1 0,3 0 0,2 1 0,25-60 0,-29 81 0,1 0 0,20-30 0,-27 45 0,1 1 0,0-1 0,-1 0 0,2 1 0,-1 0 0,0 0 0,1 0 0,0 0 0,-1 1 0,2 0 0,-1 0 0,0 0 0,0 1 0,11-4 0,-13 5 0,0 1 0,0 0 0,0 0 0,0 0 0,0 0 0,0 0 0,-1 0 0,1 1 0,0-1 0,0 1 0,0 0 0,0 0 0,-1 0 0,1 0 0,0 0 0,2 2 0,-1 0 0,0 1 0,0-1 0,0 1 0,0 0 0,0 0 0,-1 0 0,0 0 0,4 6 0,1 6 0,0 0 0,-1 1 0,0 0 0,4 19 0,1 12-195,-1 0 0,-3 1 0,-1 0 0,-3 0 0,-2 1 0,-5 50 0,0-61-6631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433"/>
    </inkml:context>
    <inkml:brush xml:id="br0">
      <inkml:brushProperty name="width" value="0.05" units="cm"/>
      <inkml:brushProperty name="height" value="0.05" units="cm"/>
    </inkml:brush>
  </inkml:definitions>
  <inkml:trace contextRef="#ctx0" brushRef="#br0">12 354 24575,'-1'0'0,"0"-1"0,1 0 0,-1 0 0,0 1 0,0-1 0,0 0 0,1 0 0,-1 0 0,0 0 0,1 0 0,-1 0 0,1 0 0,-1 0 0,1 0 0,-1 0 0,1-1 0,0 1 0,0 0 0,0 0 0,-1 0 0,1 0 0,0-1 0,0 1 0,1 0 0,-1 0 0,0 0 0,0 0 0,0-1 0,1 1 0,-1 0 0,1 0 0,-1 0 0,1 0 0,-1 0 0,1 0 0,0 0 0,-1 0 0,1 0 0,2-1 0,-1-1 0,1 1 0,0 0 0,0 0 0,1 0 0,-1 0 0,0 0 0,1 0 0,-1 1 0,1 0 0,-1 0 0,6-1 0,23-2 0,-1 2 0,1 2 0,33 2 0,-32 0 0,0-1 0,58-6 0,-59-6 0,-29 9 0,1 1 0,0-1 0,-1 1 0,1 0 0,0 0 0,0 0 0,7 0 0,-10 1 0,1 0 0,-1 1 0,0-1 0,1 0 0,-1 1 0,0-1 0,0 1 0,1 0 0,-1-1 0,0 1 0,0 0 0,0 0 0,0 0 0,0 0 0,0 0 0,0 0 0,0 0 0,0 0 0,0 0 0,-1 0 0,1 0 0,0 1 0,-1-1 0,1 0 0,-1 0 0,1 1 0,-1 1 0,6 16 0,-1 1 0,-1-1 0,0 1 0,0 23 0,-3 84 0,-1-89 0,0-27 0,-1 33 0,1-42 0,-1 1 0,1-1 0,-1 1 0,1-1 0,-1 1 0,0-1 0,0 1 0,0-1 0,0 0 0,0 1 0,0-1 0,0 0 0,-3 2 0,4-4 0,0 0 0,0 1 0,0-1 0,-1 0 0,1 0 0,0 0 0,0 0 0,-1 1 0,1-1 0,0 0 0,0 0 0,-1 0 0,1 0 0,0 0 0,0 0 0,-1 0 0,1 0 0,0 0 0,-1 0 0,1 0 0,0 0 0,0 0 0,-1 0 0,1 0 0,0 0 0,-1 0 0,1 0 0,0 0 0,0 0 0,-1-1 0,1 1 0,0 0 0,0 0 0,-1-1 0,-7-10 0,-1-16 0,3-4 0,2 0 0,0 0 0,3-1 0,0 1 0,2 0 0,2-1 0,10-50 0,-4 39 0,26-68 0,-28 92 0,1 0 0,1 1 0,1 0 0,0 1 0,24-30 0,-30 43 0,-1 0 0,1 0 0,0 1 0,1 0 0,-1-1 0,0 2 0,9-5 0,-13 7 0,1-1 0,0 1 0,-1 0 0,1-1 0,0 1 0,0 0 0,-1 0 0,1 0 0,0 0 0,0 0 0,0 0 0,-1 0 0,1 0 0,0 0 0,0 0 0,-1 0 0,1 0 0,0 1 0,0-1 0,-1 0 0,1 1 0,1 0 0,-1 0 0,-1 0 0,1 0 0,0 0 0,-1 0 0,1 0 0,-1 1 0,1-1 0,-1 0 0,1 0 0,-1 1 0,0-1 0,0 0 0,0 1 0,0-1 0,0 0 0,0 0 0,0 1 0,0 1 0,-2 5 0,1 0 0,-1-1 0,0 1 0,0 0 0,-1-1 0,0 0 0,-8 13 0,-34 47 0,36-54 0,-17 20 0,0-1 0,-45 41 0,69-72 0,0 1 0,0 0 0,1-1 0,-1 1 0,1 0 0,-1 0 0,1 0 0,0 0 0,-1 0 0,1 0 0,0 0 0,0 1 0,0 2 0,1-4 0,0 0 0,0 0 0,0 0 0,1 1 0,-1-1 0,1 0 0,-1 0 0,0 0 0,1 0 0,0 0 0,-1 0 0,1 0 0,0 0 0,-1 0 0,1 0 0,0 0 0,0-1 0,0 1 0,0 0 0,0 0 0,0-1 0,0 1 0,0-1 0,0 1 0,0-1 0,0 1 0,0-1 0,2 1 0,44 18 0,110 54 0,-136-61 0,-1 0 0,0 2 0,-1 0 0,0 2 0,21 22 0,-9-3-1365,-21-23-5461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786"/>
    </inkml:context>
    <inkml:brush xml:id="br0">
      <inkml:brushProperty name="width" value="0.05" units="cm"/>
      <inkml:brushProperty name="height" value="0.05" units="cm"/>
    </inkml:brush>
  </inkml:definitions>
  <inkml:trace contextRef="#ctx0" brushRef="#br0">30 206 24575,'-5'-10'0,"0"-1"0,1 0 0,0 0 0,0-1 0,2 1 0,-4-20 0,6 29 0,1 0 0,-1 1 0,0-1 0,0 0 0,1 0 0,-1 1 0,1-1 0,0 0 0,-1 1 0,1-1 0,0 1 0,0-1 0,0 1 0,0-1 0,0 1 0,1 0 0,-1-1 0,0 1 0,0 0 0,1 0 0,-1 0 0,1 0 0,-1 0 0,1 0 0,-1 1 0,1-1 0,0 0 0,-1 1 0,1-1 0,0 1 0,0-1 0,3 1 0,7-2 0,1 1 0,0 0 0,19 1 0,-17 1 0,198 2 0,-209-3 0,0-1 0,1 1 0,-1-1 0,0 0 0,0 0 0,0 0 0,6-3 0,-9 4 0,-1 0 0,0 0 0,1 0 0,-1-1 0,0 1 0,0 0 0,1 0 0,-1 0 0,0-1 0,0 1 0,1 0 0,-1 0 0,0-1 0,0 1 0,1 0 0,-1 0 0,0-1 0,0 1 0,0 0 0,0-1 0,0 1 0,0 0 0,1-1 0,-1 1 0,0 0 0,0-1 0,0 1 0,0 0 0,0-1 0,0 1 0,0 0 0,0-1 0,-1 1 0,0-1 0,1-1 0,-1 1 0,0 0 0,0 0 0,-1 0 0,1 0 0,0 1 0,0-1 0,0 0 0,-1 0 0,1 1 0,0-1 0,-2 0 0,-16-6 0,0 0 0,0 1 0,0 1 0,-1 1 0,0 0 0,1 2 0,-1 0 0,0 2 0,-40 3 0,56-3 0,0 1 0,1 0 0,-1 0 0,0 0 0,0 0 0,0 0 0,1 1 0,-1 0 0,1 0 0,-1 0 0,1 0 0,0 0 0,-1 1 0,1 0 0,1-1 0,-1 1 0,0 0 0,-2 5 0,1-2 0,1 0 0,1 0 0,-1 1 0,1-1 0,0 1 0,1 0 0,-1-1 0,1 1 0,0 13 0,0 12-136,1 0-1,2-1 1,1 1-1,2 0 1,1-1-1,1 0 1,1 0-1,2 0 0,22 45 1,-18-50-6690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990"/>
    </inkml:context>
    <inkml:brush xml:id="br0">
      <inkml:brushProperty name="width" value="0.05" units="cm"/>
      <inkml:brushProperty name="height" value="0.05" units="cm"/>
    </inkml:brush>
  </inkml:definitions>
  <inkml:trace contextRef="#ctx0" brushRef="#br0">112 108 24575,'-33'-41'0,"26"32"0,-1-1 0,1 1 0,-2 0 0,1 1 0,-14-10 0,22 17 0,0 1 0,-1 0 0,1-1 0,0 1 0,-1 0 0,1 0 0,0 0 0,-1-1 0,1 1 0,0 0 0,-1 0 0,1 0 0,0 0 0,-1 0 0,1-1 0,-1 1 0,1 0 0,0 0 0,-1 0 0,1 0 0,-1 0 0,1 0 0,0 1 0,-1-1 0,1 0 0,-1 0 0,1 0 0,0 0 0,-1 0 0,1 0 0,0 1 0,-1-1 0,1 0 0,-1 1 0,-3 15 0,7 30 0,-2-37 0,0 22 0,-2-23 0,1 1 0,1-1 0,-1 0 0,1 0 0,1 0 0,2 11 0,-3-18 0,-1 0 0,0-1 0,0 1 0,1 0 0,-1-1 0,1 1 0,-1 0 0,0-1 0,1 1 0,-1-1 0,1 1 0,-1-1 0,1 1 0,0-1 0,-1 1 0,1-1 0,0 1 0,-1-1 0,1 0 0,0 1 0,-1-1 0,1 0 0,0 0 0,-1 0 0,1 0 0,1 1 0,0-2 0,0 1 0,-1 0 0,1-1 0,0 1 0,-1-1 0,1 1 0,-1-1 0,1 0 0,-1 0 0,1 1 0,1-3 0,5-3 0,-1 0 0,0-1 0,8-9 0,-12 13 0,24-31 0,-17 20 0,1 2 0,15-16 0,-22 25 0,-1 0 0,1 0 0,0 0 0,1 0 0,-1 1 0,0 0 0,1 0 0,-1 0 0,1 0 0,0 1 0,-1-1 0,6 0 0,-7 2 0,-1 0 0,0 0 0,1 0 0,-1 1 0,0-1 0,1 1 0,-1-1 0,0 1 0,0 0 0,0-1 0,0 1 0,1 0 0,-1 0 0,0 1 0,-1-1 0,1 0 0,0 1 0,0-1 0,0 1 0,-1 0 0,1-1 0,-1 1 0,0 0 0,1 0 0,-1 0 0,0 0 0,0 0 0,0 0 0,1 3 0,1 5 0,1 0 0,-1 0 0,-1 0 0,3 21 0,-3-12-227,-1 0-1,0 0 1,-2 1-1,0-1 1,-7 31-1,0-19-6598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347"/>
    </inkml:context>
    <inkml:brush xml:id="br0">
      <inkml:brushProperty name="width" value="0.05" units="cm"/>
      <inkml:brushProperty name="height" value="0.05" units="cm"/>
    </inkml:brush>
  </inkml:definitions>
  <inkml:trace contextRef="#ctx0" brushRef="#br0">35 307 24575,'6'-26'0,"-2"0"0,0 0 0,-2 0 0,0-37 0,-2 61 0,0 92 0,-1 86 0,-1-132 0,-17 85 0,18-121 0,-1 0 0,-1 0 0,0 1 0,-4 7 0,7-15 0,0-1 0,0 0 0,0 0 0,0 0 0,0 1 0,0-1 0,0 0 0,0 0 0,0 1 0,0-1 0,0 0 0,0 0 0,-1 0 0,1 1 0,0-1 0,0 0 0,0 0 0,0 0 0,-1 0 0,1 1 0,0-1 0,0 0 0,0 0 0,-1 0 0,1 0 0,0 0 0,0 0 0,0 0 0,-1 1 0,1-1 0,0 0 0,0 0 0,-1 0 0,1 0 0,0 0 0,0 0 0,0 0 0,-1 0 0,1 0 0,0 0 0,0 0 0,-1 0 0,1-1 0,0 1 0,-5-12 0,2-21 0,6-11 0,2 1 0,2 0 0,2 0 0,2 0 0,22-56 0,-29 86 0,-2 8 0,-1 1 0,1-1 0,-1 0 0,1 1 0,0-1 0,1 1 0,-1 0 0,1 0 0,0 0 0,0 0 0,0 0 0,7-5 0,-10 9 0,1-1 0,-1 1 0,1 0 0,-1 0 0,1-1 0,-1 1 0,1 0 0,0 0 0,-1 0 0,1-1 0,-1 1 0,1 0 0,0 0 0,-1 0 0,1 0 0,-1 0 0,1 0 0,0 1 0,-1-1 0,1 0 0,-1 0 0,1 0 0,0 0 0,-1 1 0,1-1 0,0 1 0,10 14 0,1 27 0,-11-38 0,11 69 0,9 37 0,-17-93 0,1-1 0,1 0 0,0 0 0,13 22 0,-17-34 0,0 0 0,1-1 0,-1 1 0,1-1 0,0 1 0,0-1 0,0 0 0,0 0 0,0-1 0,1 1 0,-1 0 0,1-1 0,0 0 0,0 0 0,0 0 0,0-1 0,0 1 0,0-1 0,0 0 0,0 0 0,1 0 0,-1-1 0,0 1 0,0-1 0,1 0 0,-1 0 0,0-1 0,1 1 0,-1-1 0,0 0 0,0 0 0,1-1 0,-1 1 0,0-1 0,0 0 0,-1 0 0,7-4 0,3-3 0,0-1 0,0 0 0,-2-1 0,1 0 0,-1-1 0,-1 0 0,0-1 0,-1 0 0,0-1 0,-1 0 0,0 0 0,-1-1 0,8-25 0,-7 15 0,-1-1 0,-2 0 0,0 1 0,-2-2 0,0 1 0,-2 0 0,-4-44 0,2 56 0,-1 0 0,-7-25 0,7 34 0,1 1 0,-1-1 0,0 1 0,0 0 0,0 0 0,0 0 0,-1 0 0,0 0 0,0 1 0,0-1 0,0 1 0,-5-5 0,7 8 0,-1-1 0,1 0 0,0 0 0,0 1 0,0-1 0,0 0 0,-1 1 0,1 0 0,0-1 0,0 1 0,-1 0 0,1-1 0,0 1 0,-1 0 0,1 0 0,0 0 0,-1 0 0,1 0 0,0 0 0,-1 1 0,1-1 0,-2 1 0,1 0 0,0 0 0,0 0 0,0 1 0,1-1 0,-1 0 0,0 1 0,1-1 0,-1 1 0,1 0 0,0 0 0,0-1 0,-2 5 0,0-1 0,0 1 0,1-1 0,0 1 0,0 0 0,1 0 0,0-1 0,0 1 0,0 0 0,1 9 0,4 11-1365,3-3-5461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672"/>
    </inkml:context>
    <inkml:brush xml:id="br0">
      <inkml:brushProperty name="width" value="0.05" units="cm"/>
      <inkml:brushProperty name="height" value="0.05" units="cm"/>
    </inkml:brush>
  </inkml:definitions>
  <inkml:trace contextRef="#ctx0" brushRef="#br0">205 177 24575,'2'-8'0,"1"1"0,-1-1 0,0 0 0,-1 0 0,1 0 0,-2 0 0,1 0 0,-1-1 0,0 1 0,-1 0 0,0 0 0,-2-9 0,2 13 0,-1 0 0,1 0 0,0 0 0,-1 0 0,0 0 0,0 0 0,0 1 0,0-1 0,-1 1 0,1-1 0,-4-3 0,4 6 0,0-1 0,0 1 0,0-1 0,0 1 0,-1 0 0,1 0 0,0 0 0,-1 0 0,1 0 0,0 0 0,-1 1 0,1-1 0,-1 1 0,1-1 0,-1 1 0,0 0 0,1 0 0,-1 0 0,-3 1 0,1 1 0,0-1 0,0 1 0,0 0 0,1 0 0,-1 1 0,1-1 0,0 1 0,-1 0 0,1 0 0,1 0 0,-1 1 0,0-1 0,1 1 0,0 0 0,-1 0 0,2 0 0,-5 8 0,-1 3 0,0 0 0,1 0 0,1 1 0,-5 17 0,6-11 43,0 0 0,1 0-1,1 0 1,1 1 0,1-1-1,1 1 1,6 39 0,-5-52-133,1 1 0,0-1 0,1 0 0,1 0 0,-1 0 1,1 0-1,1 0 0,0-1 0,0 1 0,1-2 1,0 1-1,1 0 0,0-1 0,0 0 0,1-1 0,-1 0 1,2 0-1,11 8 0,8-1-6736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2.215"/>
    </inkml:context>
    <inkml:brush xml:id="br0">
      <inkml:brushProperty name="width" value="0.05" units="cm"/>
      <inkml:brushProperty name="height" value="0.05" units="cm"/>
    </inkml:brush>
  </inkml:definitions>
  <inkml:trace contextRef="#ctx0" brushRef="#br0">85 491 24575,'-30'-9'0,"26"8"0,1 0 0,-1 0 0,0 0 0,1 0 0,-1 0 0,0-1 0,1 1 0,0-1 0,-1 0 0,1 0 0,0-1 0,0 1 0,-5-6 0,7 8 0,1-1 0,0 0 0,0 1 0,0-1 0,0 1 0,0-1 0,0 0 0,0 1 0,0-1 0,0 0 0,0 1 0,0-1 0,0 0 0,0 1 0,0-1 0,0 1 0,1-1 0,-1 0 0,0 1 0,0-1 0,1 1 0,-1-1 0,1 1 0,-1-1 0,0 1 0,1-1 0,-1 1 0,1-1 0,-1 1 0,1 0 0,0-1 0,19-12 0,8 2 0,0 1 0,0 2 0,33-7 0,-22 7 0,41-16 0,-68 20 0,-1-1 0,0-1 0,0 0 0,0 0 0,-1-1 0,1 0 0,15-15 0,-23 19 0,13-10 0,-15 13 0,-1-1 0,1 1 0,-1 0 0,1 0 0,-1 0 0,1 0 0,-1 0 0,1 0 0,-1 0 0,1 0 0,-1 0 0,1 0 0,-1 0 0,1 0 0,-1 1 0,0-1 0,1 0 0,-1 0 0,1 0 0,-1 1 0,1-1 0,-1 0 0,0 0 0,1 1 0,-1-1 0,1 0 0,-1 1 0,0-1 0,0 1 0,1-1 0,-1 0 0,0 1 0,0-1 0,1 1 0,-1-1 0,0 1 0,0-1 0,0 1 0,1 0 0,2 7 0,-1 0 0,0 0 0,0 1 0,0-1 0,-1 1 0,0 14 0,-5 54 0,3-55 0,-3 24 0,-2 34 0,4 86 0,2-164 0,0 0 0,0 1 0,1-1 0,-1 0 0,1 1 0,-1-1 0,1 0 0,0 1 0,0-1 0,1 2 0,-2-4 0,0 0 0,0 1 0,0-1 0,0 0 0,0 0 0,1 0 0,-1 0 0,0 0 0,0 0 0,0 0 0,0 0 0,0 0 0,0 0 0,0 0 0,0 0 0,1 0 0,-1 0 0,0 0 0,0 0 0,0 0 0,0 0 0,0 0 0,0 0 0,0 0 0,1 0 0,-1 0 0,0 0 0,0 0 0,0 0 0,0 0 0,0 0 0,0 0 0,1 0 0,-1 0 0,0 0 0,0 0 0,0 0 0,0 0 0,0 0 0,0 0 0,0 0 0,0 0 0,0-1 0,0 1 0,1 0 0,-1 0 0,0 0 0,0 0 0,0 0 0,0 0 0,0 0 0,0-1 0,4-15 0,6-117 0,11-90 0,-14 172 0,3 1 0,21-66 0,-25 97 0,1 1 0,1 1 0,0-1 0,13-16 0,-18 28 0,1 1 0,0-1 0,0 1 0,0 0 0,1 1 0,0-1 0,0 1 0,0 0 0,1 0 0,-1 0 0,1 1 0,0 0 0,0 0 0,0 0 0,9-2 0,-11 4 0,-1 0 0,1 1 0,-1 0 0,1 0 0,-1 0 0,1 0 0,-1 0 0,1 0 0,-1 1 0,1 0 0,-1 0 0,1 0 0,-1 0 0,0 0 0,0 1 0,4 1 0,-3 1 0,1-1 0,-1 1 0,0-1 0,0 1 0,0 0 0,0 1 0,-1-1 0,1 1 0,3 6 0,-2-1 0,0 1 0,-1-1 0,0 1 0,0 0 0,-1 0 0,-1 0 0,0 0 0,0 0 0,-1 19 0,-2-18 0,0 0 0,-1 0 0,0 0 0,-1 0 0,0-1 0,-1 1 0,0-1 0,-1 0 0,-1 0 0,1 0 0,-2-1 0,1 1 0,-2-2 0,1 1 0,-1-1 0,0 0 0,-14 11 0,0-3 0,-1-1 0,0 0 0,-1-2 0,0-1 0,-1-1 0,-40 14 0,47-18 0,18-7 0,-1-1 0,1 0 0,0 0 0,0 0 0,0 0 0,-1 1 0,1-1 0,0 0 0,0 0 0,0 0 0,-1 1 0,1-1 0,0 0 0,0 0 0,0 1 0,0-1 0,0 0 0,0 0 0,0 1 0,0-1 0,-1 0 0,1 0 0,0 1 0,0-1 0,0 0 0,0 0 0,0 1 0,0-1 0,1 0 0,-1 1 0,0-1 0,2 2 0,-1 0 0,1-1 0,0 1 0,0-1 0,0 0 0,1 1 0,-1-1 0,0 0 0,0 0 0,5 1 0,207 97 0,-190-85 0,0 0 0,-2 2 0,0 0 0,0 1 0,-2 2 0,30 32 0,-23-11-1365,-9-5-5461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034"/>
    </inkml:context>
    <inkml:brush xml:id="br0">
      <inkml:brushProperty name="width" value="0.05" units="cm"/>
      <inkml:brushProperty name="height" value="0.05" units="cm"/>
    </inkml:brush>
  </inkml:definitions>
  <inkml:trace contextRef="#ctx0" brushRef="#br0">323 457 24575,'1'-4'0,"3"-13"0,-6 12 0,-5 8 0,5-1 0,1-1 0,0 1 0,0-1 0,0 1 0,0-1 0,1 1 0,-1-1 0,0 1 0,1 0 0,-1-1 0,1 1 0,-1 0 0,1 0 0,0 1 0,-2 30 0,2-26 0,3 27 0,0-1 0,2 1 0,2-1 0,1-1 0,14 36 0,11 53 0,-28-99 0,-1-1 0,-2 1 0,1 37 0,-3-51 0,-1-1 0,0 1 0,0 0 0,-1-1 0,0 1 0,0-1 0,0 0 0,-1 0 0,0 0 0,-1 0 0,-6 10 0,8-14 0,-1 0 0,1 0 0,-1 0 0,0 0 0,0-1 0,0 1 0,0-1 0,0 0 0,-1 0 0,1 0 0,-1 0 0,1 0 0,-1-1 0,0 0 0,0 0 0,0 0 0,1 0 0,-1 0 0,0-1 0,0 0 0,0 1 0,0-2 0,0 1 0,-4-1 0,-1-1 0,1 0 0,-1-1 0,0 0 0,1 0 0,0-1 0,0 0 0,0-1 0,0 0 0,1 0 0,0 0 0,0-1 0,-10-10 0,2 0 0,1-1 0,0-1 0,-22-37 0,22 28 0,1-1 0,1 0 0,1-1 0,2 0 0,1 0 0,2-1 0,0 0 0,2-1 0,1 1 0,2-33 0,2 23 0,2 0 0,2 1 0,1-1 0,2 1 0,2 1 0,1 0 0,22-47 0,-24 65 0,1 0 0,1 1 0,0 1 0,2-1 0,0 2 0,1 0 0,1 1 0,19-18 0,-26 28 0,0 0 0,0 1 0,0-1 0,1 2 0,0-1 0,0 1 0,0 0 0,0 1 0,10-2 0,-12 4 0,0 0 0,0 0 0,0 1 0,0 0 0,0 0 0,0 0 0,0 1 0,0 0 0,0 1 0,0 0 0,0 0 0,0 0 0,10 6 0,-8-3 0,0 0 0,-1 1 0,1-1 0,-1 2 0,0-1 0,-1 1 0,0 0 0,0 1 0,0 0 0,7 13 0,-6-8 0,-1-1 0,-1 1 0,-1 1 0,0-1 0,0 1 0,4 27 0,-6-18 0,0 0 0,-2 0 0,-1 0 0,-1 0 0,0 1 0,-2-1 0,-1-1 0,-1 1 0,-8 25 0,3-24 0,0 0 0,-1-1 0,-2 0 0,0-1 0,-2 0 0,0-1 0,-1-1 0,-1 0 0,-1-1 0,-1-1 0,0-1 0,-2-1 0,1 0 0,-2-2 0,0 0 0,-1-2 0,-34 14 0,46-22 0,11-6 0,18-7 0,1 2 0,0 0 0,0 2 0,1 1 0,0 0 0,0 1 0,0 1 0,0 1 0,0 1 0,0 1 0,22 3 0,-28-1 0,1 0 0,-1 1 0,0 0 0,0 1 0,-1 1 0,0 0 0,1 1 0,-2 0 0,1 1 0,-1 0 0,-1 1 0,1 0 0,-2 1 0,16 18 0,17 32 0,-34-46 0,0 1 0,1-2 0,1 0 0,0 0 0,14 12 0,-23-23 0,1 0 0,0 0 0,-1 0 0,1 0 0,0 0 0,0-1 0,0 1 0,1-1 0,-1 0 0,0 0 0,0 0 0,1 0 0,-1-1 0,0 1 0,1-1 0,-1 0 0,0 0 0,1 0 0,-1 0 0,1-1 0,-1 1 0,0-1 0,1 0 0,-1 0 0,0 0 0,0-1 0,0 1 0,0-1 0,0 1 0,0-1 0,0 0 0,-1 0 0,1 0 0,3-5 0,3-2 0,-1 0 0,0-1 0,-1 0 0,0 0 0,-1-1 0,0 0 0,-1 0 0,6-16 0,-2-1 0,-2 0 0,0 0 0,3-51 0,-7-87 0,-3 155 0,-1-1 0,0 1 0,-5-16 0,4 22 0,0 6 0,-2 12 0,0 21 0,4-17 0,0 0 0,1 0 0,1 0 0,1 0 0,0-1 0,2 1 0,-1-1 0,2 0 0,0 0 0,15 27 0,-16-36 0,-1 1 0,1-1 0,1 0 0,-1 0 0,1 0 0,1-1 0,-1 0 0,1 0 0,0 0 0,0-1 0,1 0 0,-1-1 0,1 0 0,0 0 0,0 0 0,1-1 0,-1 0 0,1-1 0,0 0 0,-1 0 0,1-1 0,11 0 0,-15 0 0,-1-1 0,0 0 0,0-1 0,1 1 0,-1-1 0,0 0 0,0 0 0,0 0 0,0 0 0,0-1 0,0 0 0,0 0 0,0 0 0,-1 0 0,1 0 0,-1-1 0,1 0 0,-1 1 0,0-1 0,0-1 0,0 1 0,-1 0 0,1-1 0,-1 1 0,0-1 0,0 0 0,0 1 0,0-1 0,0 0 0,0-5 0,3-11 0,-1 0 0,-2 1 0,0-2 0,0 1 0,-3-23 0,1 7 0,0 32 0,0-1 0,1 0 0,-1 0 0,1 1 0,0-1 0,0 0 0,1 1 0,-1-1 0,1 1 0,0 0 0,5-8 0,-6 10 0,1 0 0,-1 1 0,1-1 0,0 1 0,-1-1 0,1 1 0,0 0 0,0 0 0,0 0 0,0 0 0,0 0 0,0 0 0,0 0 0,0 1 0,0-1 0,0 1 0,0-1 0,1 1 0,-1 0 0,0 0 0,0 0 0,0 0 0,1 0 0,-1 1 0,0-1 0,0 1 0,4 1 0,1-1 0,0 0 0,0 0 0,0 0 0,0-1 0,0 0 0,0-1 0,0 0 0,0 0 0,0 0 0,7-3 0,37-4 0,-48 8 0,0 0 0,0 1 0,1-1 0,-1 0 0,0 1 0,0 0 0,0 0 0,0 0 0,0 0 0,0 0 0,0 0 0,0 1 0,-1 0 0,1-1 0,0 1 0,2 3 0,-1-1 0,0 0 0,0 1 0,0 0 0,-1-1 0,0 1 0,0 1 0,0-1 0,2 7 0,1 4 0,-1 1 0,-1-1 0,-1 1 0,0 0 0,0 18 0,-1 40 0,-2-67 0,-1 1 0,0-1 0,0-1 0,-1 1 0,0 0 0,0 0 0,-4 8 0,-2-6 0,3-12 0,5 0 0,-1 0 0,1 0 0,0 0 0,-1 0 0,1 0 0,0-1 0,0 1 0,0 0 0,1-2 0,2-9 0,0 1 0,1-1 0,0 1 0,1-1 0,0 1 0,1 1 0,11-18 0,-7 14 0,1 1 0,-1 1 0,2 0 0,0 0 0,17-13 0,-23 21 0,0 1 0,0 0 0,0 0 0,0 0 0,1 1 0,-1 0 0,1 0 0,0 1 0,0 0 0,0 0 0,0 0 0,0 1 0,0 0 0,0 0 0,1 1 0,-1 0 0,0 0 0,0 1 0,0 0 0,1 0 0,-1 1 0,0 0 0,0 0 0,-1 1 0,1-1 0,0 1 0,-1 1 0,0-1 0,0 1 0,0 1 0,0-1 0,0 1 0,-1 0 0,0 0 0,6 7 0,1 4 0,-1 0 0,0 1 0,-1 1 0,-1-1 0,-1 2 0,0-1 0,-1 1 0,-1 0 0,-1 1 0,4 28 0,-9-43-151,1 0-1,-1-1 0,-1 1 0,1 0 1,0-1-1,-1 1 0,0 0 1,-2 5-1,-5 7-6674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652"/>
    </inkml:context>
    <inkml:brush xml:id="br0">
      <inkml:brushProperty name="width" value="0.05" units="cm"/>
      <inkml:brushProperty name="height" value="0.05" units="cm"/>
    </inkml:brush>
  </inkml:definitions>
  <inkml:trace contextRef="#ctx0" brushRef="#br0">2637 95 24575,'-80'-24'-200,"-1"3"-1,-2 4 0,-105-8 0,64 17-200,-193 14 0,183 6-72,0 5 0,-233 64 0,257-48 445,1 5 0,1 5 1,-159 89-1,218-103-6,0 2 0,3 2 1,0 2-1,3 2 0,1 2 0,-74 88 0,97-101-42,1 1 0,2 0 0,0 1 0,2 1-1,-20 56 1,27-61 57,1 1 1,1-1-1,1 1 0,1 0 0,2 0 0,0 0 0,2 0 0,4 32 0,0-29 45,1 1 0,1-1-1,2 0 1,1-1 0,26 52-1,-15-43-150,1-1-1,1-1 1,48 52-1,-20-35-104,1-2-1,3-3 1,1-2-1,99 59 1,-57-48 96,4-5-1,1-3 1,2-6 0,1-4 0,3-4 0,126 20 0,-105-32-53,0-6-1,2-6 0,-1-5 1,262-27-1,-288 8 96,-2-4 0,-1-5 0,-1-4 0,181-76 0,-220 75 44,-2-2 0,0-3 0,-2-3 1,-2-2-1,-2-2 0,-1-3 0,-2-2 1,65-77-1,-89 90 117,-2-2 0,-1-1-1,-2 0 1,-1-2 0,-2 0 0,-2-2 0,-1 0-1,-2 0 1,13-65 0,-23 79-12,-1 0-1,-1 0 1,-1 0 0,-2-1-1,0 1 1,-2 0-1,-6-29 1,3 34-36,0 0-1,-1 0 0,-1 0 1,-1 1-1,-1 0 1,-1 0-1,-1 1 1,0 1-1,-18-20 1,6 13 9,0 1 0,-1 1 1,-2 1-1,0 2 1,-1 1-1,-1 1 1,-1 1-1,-49-20 0,9 10 140,0 4-1,-139-28 1,52 26-72,-242-9-1,-159 43-136,102 39 752,365-32-3635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628"/>
    </inkml:context>
    <inkml:brush xml:id="br0">
      <inkml:brushProperty name="width" value="0.05" units="cm"/>
      <inkml:brushProperty name="height" value="0.05" units="cm"/>
    </inkml:brush>
  </inkml:definitions>
  <inkml:trace contextRef="#ctx0" brushRef="#br0">685 4735 24575,'-15'-2'0,"1"0"0,0-1 0,-1-1 0,2 0 0,-1-1 0,-25-12 0,38 16 0,-27-13 0,0-2 0,0-1 0,2-1 0,1-2 0,0 0 0,1-2 0,1 0 0,1-2 0,-24-33 0,8 3 0,2-1 0,3-2 0,-40-94 0,52 99-43,2-1 0,3 0 0,2-2-1,2 1 1,-8-108 0,17 93-78,4 0-1,3 0 1,2 0 0,21-89 0,-5 67-111,4 1 1,65-149-1,-39 130-31,107-168 1,-45 113 133,222-244 0,174-114 150,184-118 7,-290 276-420,-370 333 408,88-86 58,-103 96 412,0 0 0,-1-2-1,25-41 1,-35 45-65,-7 16-392,0 0 0,0 0 0,0 0 0,1 0 0,-1 0 0,1 0 0,4-4 0,7 11-29,-2 1 0,-9-5 13,-1 0 1,0 0-1,0-1 0,0 1 0,1-1 0,-1 1 0,0-1 0,0 1 0,0-1 1,0 1-1,0-1 0,0 0 0,0 0 0,0 1 0,0-1 0,0 0 0,0 0 1,0 0-1,0 0 0,-1 0 0,1 0 0,-1-1 0,1 1 0,0 0 0,-1-1 1,2-1-204,-1 0 0,-1 0 1,1 0-1,0 0 0,-1 0 1,0 0-1,1 0 1,-2-7-1,-1-4-6636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969"/>
    </inkml:context>
    <inkml:brush xml:id="br0">
      <inkml:brushProperty name="width" value="0.05" units="cm"/>
      <inkml:brushProperty name="height" value="0.05" units="cm"/>
    </inkml:brush>
  </inkml:definitions>
  <inkml:trace contextRef="#ctx0" brushRef="#br0">50 249 24575,'-9'0'0,"7"0"0,-1 1 0,1-1 0,0 0 0,-1 0 0,1 0 0,-1 0 0,1-1 0,0 1 0,-1-1 0,1 1 0,0-1 0,0 0 0,-1 0 0,1 0 0,-2-2 0,4 3 0,-1 0 0,1-1 0,0 1 0,0 0 0,0-1 0,0 1 0,0 0 0,0-1 0,-1 1 0,1-1 0,0 1 0,0 0 0,0-1 0,0 1 0,0 0 0,1-1 0,-1 1 0,0-1 0,0 1 0,0 0 0,0-1 0,0 1 0,0 0 0,1-1 0,-1 1 0,0 0 0,0-1 0,0 1 0,1 0 0,-1 0 0,0-1 0,1 1 0,-1 0 0,0 0 0,0-1 0,1 1 0,-1 0 0,0 0 0,1 0 0,-1 0 0,1-1 0,0 1 0,17-8 0,79-20 0,-25 10 0,61-26 0,147-70 0,-274 111 0,26-9 0,-32 12 0,1 0 0,0-1 0,-1 1 0,1 0 0,0 0 0,-1 0 0,1 0 0,0 0 0,-1 0 0,1 0 0,0 0 0,-1 0 0,1 1 0,0-1 0,-1 0 0,1 0 0,0 0 0,-1 1 0,1-1 0,-1 0 0,1 1 0,0-1 0,-1 1 0,1-1 0,-1 1 0,1-1 0,-1 1 0,1-1 0,-1 1 0,0-1 0,1 1 0,-1-1 0,0 1 0,1 0 0,-1-1 0,0 1 0,0 0 0,0-1 0,1 1 0,-1 1 0,0 6 0,0 1 0,0-1 0,-1 1 0,0-1 0,-1 1 0,-3 12 0,-2 6 0,-4 28 29,-38 229 275,43-231-729,2 0 1,2 0-1,9 75 1,0-71-6402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6.417"/>
    </inkml:context>
    <inkml:brush xml:id="br0">
      <inkml:brushProperty name="width" value="0.05" units="cm"/>
      <inkml:brushProperty name="height" value="0.05" units="cm"/>
    </inkml:brush>
  </inkml:definitions>
  <inkml:trace contextRef="#ctx0" brushRef="#br0">16 136 24575,'-3'3'0,"2"-2"0,0 0 0,0 0 0,0 0 0,0-1 0,0 1 0,0 0 0,0 0 0,1 1 0,-1-1 0,0 0 0,1 0 0,-1 0 0,1 0 0,-1 3 0,2-3 0,0 0 0,0-1 0,0 1 0,0 0 0,0 0 0,0-1 0,0 1 0,0-1 0,1 1 0,-1-1 0,0 1 0,0-1 0,1 0 0,-1 1 0,0-1 0,0 0 0,1 0 0,-1 0 0,2 0 0,83 5-9,0-3 0,88-10 0,-96 4-112,1849-127-2914,-1909 130 3035,92-13 0,-109 14 17,0 0-1,0 0 1,1 0 0,-1 0-1,0 0 1,0-1 0,1 1 0,-1 0-1,0-1 1,0 1 0,0-1-1,0 1 1,1-1 0,-1 1 0,0-1-1,0 0 1,0 0 0,1-1-1,-3 1 40,-1 1-1,0-1 0,1 0 1,-1 1-1,0-1 0,1 1 1,-1-1-1,0 1 0,1 0 1,-1 0-1,0 0 0,0 0 1,-1 0-1,-74 3 819,-135 21-1,151-15-1894,-18 2-5805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481"/>
    </inkml:context>
    <inkml:brush xml:id="br0">
      <inkml:brushProperty name="width" value="0.05" units="cm"/>
      <inkml:brushProperty name="height" value="0.05" units="cm"/>
    </inkml:brush>
  </inkml:definitions>
  <inkml:trace contextRef="#ctx0" brushRef="#br0">1260 0 24575,'8'129'0,"-1"-20"0,-6 55-50,-36 276-1,-83 155-170,-60-12-1,-34-15 121,-288 515 746,497-1075-645,-1-1 0,0 0 0,-1 0 0,1 0 0,-2-1 0,1 1 0,-1-1 0,0-1 0,0 1 0,0-1 0,-1 0 0,1 0 0,-1-1 0,-1 0 0,-8 4 0,4-3 0,-39 15 0,47-18 0,-1-1 0,1 0 0,-1 0 0,1 0 0,-1-1 0,1 0 0,-1 0 0,1 0 0,-7-1 0,10 1 0,0 0 0,-1-1 0,1 1 0,0-1 0,0 1 0,0-1 0,0 1 0,0-1 0,0 0 0,0 0 0,0 1 0,0-1 0,1 0 0,-1 0 0,0 0 0,0 0 0,1 0 0,-1 0 0,0 0 0,0-2 0,1 1 0,5 17 0,3 23 0,3 51 0,-9-60 0,1-1 0,2 1 0,1-1 0,10 31 0,-16-58 0,1 1 0,-1-1 0,1 1 0,0-1 0,-1 1 0,1-1 0,0 1 0,0-1 0,0 0 0,0 0 0,0 1 0,0-1 0,0 0 0,0 0 0,1 0 0,-1 0 0,0 0 0,1 0 0,-1-1 0,1 1 0,-1 0 0,2 0 0,0-1 0,-1 0 0,0 0 0,0 0 0,0 0 0,0-1 0,0 1 0,0-1 0,0 1 0,0-1 0,0 0 0,0 1 0,-1-1 0,1 0 0,3-3 0,6-4 0,-1 0 0,-1-1 0,1 0 0,9-14 0,-17 21 0,41-51 0,30-34 0,-70 84 0,0 0 0,0 0 0,1 0 0,0 0 0,0 1 0,-1-1 0,1 1 0,1 0 0,5-2 0,-8 3 0,0 1 0,0-1 0,0 1 0,0 0 0,0 0 0,0 0 0,0 0 0,0 0 0,0 1 0,0-1 0,0 1 0,0-1 0,0 1 0,-1 0 0,1-1 0,0 1 0,0 0 0,-1 0 0,1 0 0,0 0 0,-1 1 0,1-1 0,-1 0 0,3 3 0,25 35-1365,-16-19-5461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930"/>
    </inkml:context>
    <inkml:brush xml:id="br0">
      <inkml:brushProperty name="width" value="0.05" units="cm"/>
      <inkml:brushProperty name="height" value="0.05" units="cm"/>
    </inkml:brush>
  </inkml:definitions>
  <inkml:trace contextRef="#ctx0" brushRef="#br0">0 534 24575,'6'0'0,"4"0"0,-1 0 0,0 0 0,1 1 0,14 4 0,-21-4 0,0 0 0,0 0 0,-1 0 0,1 0 0,0 1 0,-1 0 0,1-1 0,-1 1 0,0 0 0,1 0 0,-1 0 0,0 0 0,0 1 0,0-1 0,-1 0 0,1 1 0,-1-1 0,3 6 0,2 9 0,0 0 0,4 27 0,8 25 0,-15-63 0,-1 0 0,1 0 0,0 0 0,0 0 0,1 0 0,0-1 0,0 1 0,6 5 0,-8-9 0,1 0 0,0 1 0,0-1 0,0 0 0,0-1 0,0 1 0,1 0 0,-1-1 0,1 0 0,-1 0 0,1 0 0,-1 0 0,1 0 0,-1-1 0,1 1 0,0-1 0,-1 0 0,1 0 0,0-1 0,-1 1 0,1-1 0,-1 0 0,1 0 0,0 0 0,5-3 0,5-2 0,0-1 0,0-1 0,-1 0 0,20-16 0,78-69 0,138-151 0,-82 75 0,17-1-1365,-105 101-5461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125"/>
    </inkml:context>
    <inkml:brush xml:id="br0">
      <inkml:brushProperty name="width" value="0.05" units="cm"/>
      <inkml:brushProperty name="height" value="0.05" units="cm"/>
    </inkml:brush>
  </inkml:definitions>
  <inkml:trace contextRef="#ctx0" brushRef="#br0">114 18 24575,'0'-1'0,"0"0"0,0 0 0,0 1 0,0-1 0,0 0 0,0 0 0,0 0 0,0 0 0,-1 0 0,1 1 0,0-1 0,0 0 0,-1 0 0,1 0 0,0 1 0,-1-1 0,1 0 0,-1 0 0,0 0 0,1 1 0,-1 0 0,1 0 0,-1 0 0,1 0 0,-1 0 0,1 0 0,0 0 0,-1 0 0,1 0 0,-1 0 0,1 1 0,-1-1 0,1 0 0,0 0 0,-1 0 0,1 1 0,0-1 0,-1 0 0,1 0 0,0 1 0,-1-1 0,1 0 0,0 1 0,-1-1 0,1 1 0,-21 31 0,5 12 0,1 0 0,3 1 0,1 1 0,-5 54 0,13-82 0,1 1 0,0-1 0,1 0 0,1 1 0,5 30 0,-5-44 0,1 1 0,1-1 0,-1 0 0,1 0 0,0 0 0,0 0 0,0-1 0,1 1 0,-1 0 0,1-1 0,0 0 0,1 0 0,-1 0 0,1 0 0,0 0 0,0-1 0,0 1 0,0-1 0,0 0 0,1 0 0,0-1 0,-1 1 0,1-1 0,6 2 0,0-2 0,0 1 0,1-2 0,-1 0 0,1 0 0,-1-1 0,1 0 0,-1-1 0,0 0 0,1-1 0,-1 0 0,0-1 0,0 0 0,0-1 0,-1 0 0,13-7 0,-3 1 0,-1-1 0,-1-1 0,0 0 0,-1-1 0,0-1 0,-1-1 0,16-18 0,-16 13 0,-1-1 0,-1 0 0,-1-1 0,-1 0 0,-1-1 0,12-33 0,-21 126 0,-2-57 0,0 0 0,2-1 0,0 1 0,0-1 0,1 1 0,0-1 0,1 0 0,1 0 0,0-1 0,8 16 0,-9-23 0,-1 1 0,0 0 0,1-1 0,0 0 0,0 0 0,0 0 0,0 0 0,1 0 0,0-1 0,-1 0 0,1 0 0,0 0 0,1-1 0,-1 0 0,0 0 0,1 0 0,-1-1 0,1 1 0,-1-1 0,1 0 0,0-1 0,0 0 0,-1 0 0,1 0 0,6-1 0,-2-1 0,0 0 0,0-1 0,0 0 0,0 0 0,0-1 0,-1 0 0,0-1 0,0 0 0,0 0 0,-1-1 0,1 0 0,-1-1 0,-1 0 0,1 0 0,-1-1 0,-1 1 0,11-17 0,-12 18 0,-1-2 0,0 1 0,0-1 0,-1 1 0,1-1 0,-2 0 0,1 0 0,-1 0 0,-1 0 0,1-1 0,-1 1 0,-1-1 0,0 1 0,0 0 0,0-1 0,-1 1 0,0 0 0,-1-1 0,0 1 0,0 0 0,-1 0 0,-4-9 0,4 11 0,-1 1 0,0-1 0,-1 1 0,1 0 0,-1 0 0,0 0 0,0 0 0,-1 1 0,1 0 0,-1 0 0,0 1 0,0 0 0,0 0 0,-1 0 0,1 0 0,-1 1 0,1 0 0,-1 1 0,0-1 0,0 1 0,0 1 0,1-1 0,-1 1 0,0 0 0,0 1 0,0 0 0,0 0 0,0 0 0,1 1 0,-13 5 0,18-7-32,0 0 1,0 1-1,0-1 0,0 1 0,0-1 1,0 1-1,0-1 0,1 1 0,-1-1 1,0 1-1,0 0 0,1 0 0,-1-1 1,0 1-1,1 0 0,-1 0 0,1 0 1,-1 0-1,1-1 0,0 1 0,-1 0 1,1 0-1,0 0 0,0 0 0,-1 0 1,1 0-1,0 0 0,0 0 0,0 0 1,0 0-1,0 0 0,0 0 0,1 0 1,-1 0-1,0 0 0,0 0 0,1 0 1,-1 0-1,1 0 0,-1 0 0,1 0 1,0 1-1,8 8-6794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719"/>
    </inkml:context>
    <inkml:brush xml:id="br0">
      <inkml:brushProperty name="width" value="0.05" units="cm"/>
      <inkml:brushProperty name="height" value="0.05" units="cm"/>
    </inkml:brush>
  </inkml:definitions>
  <inkml:trace contextRef="#ctx0" brushRef="#br0">26 54 24575,'-3'-3'0,"-3"-4"0,-2-3 0,2-4 0,4 1 0,5 6 0,8 10 0,6 10 0,1 11 0,2 11 0,3 10 0,0 10 0,0 7 0,-2 7 0,-4 7 0,-5 2 0,-5-13-8191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5.493"/>
    </inkml:context>
    <inkml:brush xml:id="br0">
      <inkml:brushProperty name="width" value="0.05" units="cm"/>
      <inkml:brushProperty name="height" value="0.05" units="cm"/>
    </inkml:brush>
  </inkml:definitions>
  <inkml:trace contextRef="#ctx0" brushRef="#br0">17 115 24575,'0'-10'0,"-1"1"0,-1 0 0,-3-15 0,3 17 0,0 0 0,0-1 0,1 1 0,0-1 0,1 1 0,0-9 0,2 14 0,2 7 0,2 10 0,28 104 0,-23-75 0,2-1 0,35 81 0,-42-112 0,1 0 0,0-1 0,0 1 0,1-1 0,17 18 0,-19-24 0,0 0 0,0-1 0,0 1 0,1-1 0,-1 0 0,1-1 0,0 0 0,0 0 0,1 0 0,-1-1 0,15 3 0,16 0 0,0-2 0,74-3 0,78-18 0,-152 14 0,175-25-1365,-122 15-5461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30T08:09:35.640"/>
    </inkml:context>
    <inkml:brush xml:id="br0">
      <inkml:brushProperty name="width" value="0.05" units="cm"/>
      <inkml:brushProperty name="height" value="0.05" units="cm"/>
    </inkml:brush>
  </inkml:definitions>
  <inkml:trace contextRef="#ctx0" brushRef="#br0">1 1 24575,'0'0'-8191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2T01:49:50.897"/>
    </inkml:context>
    <inkml:brush xml:id="br0">
      <inkml:brushProperty name="width" value="0.05" units="cm"/>
      <inkml:brushProperty name="height" value="0.05" units="cm"/>
      <inkml:brushProperty name="color" value="#F6630D"/>
    </inkml:brush>
  </inkml:definitions>
  <inkml:trace contextRef="#ctx0" brushRef="#br0">112 4 4192 0 0,'4'-3'2787'0'0,"-11"6"-2817"0"0,-19 13 93 0 0,20-12 281 0 0,4-4-335 0 0,1 0 0 0 0,-1 1 0 0 0,1-1 0 0 0,-1 1-1 0 0,1-1 1 0 0,-1 1 0 0 0,1 0 0 0 0,-1-1 0 0 0,1 1 0 0 0,0 0 0 0 0,-1 0 0 0 0,-1 2 0 0 0,0-1 9 0 0,-2 0 51 0 0,2 1-9 0 0,-4 4-49 0 0,0 0 0 0 0,0 0 0 0 0,1 1 0 0 0,-10 14 0 0 0,14-19 1010 0 0,17-6-837 0 0,4-4-54 0 0,-15 6 340 0 0,-1-1-511 0 0,11-6-13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57:29.702"/>
    </inkml:context>
    <inkml:brush xml:id="br0">
      <inkml:brushProperty name="width" value="0.1" units="cm"/>
      <inkml:brushProperty name="height" value="0.1" units="cm"/>
    </inkml:brush>
  </inkml:definitions>
  <inkml:trace contextRef="#ctx0" brushRef="#br0">1 0 24575,'0'0'-8191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4:36.903"/>
    </inkml:context>
    <inkml:brush xml:id="br0">
      <inkml:brushProperty name="width" value="0.1" units="cm"/>
      <inkml:brushProperty name="height" value="0.1" units="cm"/>
    </inkml:brush>
  </inkml:definitions>
  <inkml:trace contextRef="#ctx0" brushRef="#br0">0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454"/>
    </inkml:context>
    <inkml:brush xml:id="br0">
      <inkml:brushProperty name="width" value="0.05" units="cm"/>
      <inkml:brushProperty name="height" value="0.05" units="cm"/>
    </inkml:brush>
  </inkml:definitions>
  <inkml:trace contextRef="#ctx0" brushRef="#br0">64 77 24575,'4'-5'0,"0"-1"0,-1 1 0,1-1 0,-1 0 0,-1-1 0,1 1 0,-1 0 0,0-1 0,1-6 0,0 4 0,-21 122 0,7-29 0,-19 60 0,-5 38 0,33-158-1365,3-7-5461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793"/>
    </inkml:context>
    <inkml:brush xml:id="br0">
      <inkml:brushProperty name="width" value="0.05" units="cm"/>
      <inkml:brushProperty name="height" value="0.05" units="cm"/>
    </inkml:brush>
  </inkml:definitions>
  <inkml:trace contextRef="#ctx0" brushRef="#br0">176 58 24575,'-1'-1'0,"1"0"0,0 0 0,-1 0 0,1 1 0,0-1 0,-1 0 0,1 0 0,-1 1 0,0-1 0,1 0 0,-1 1 0,1-1 0,-1 1 0,0-1 0,0 1 0,1-1 0,-1 1 0,0-1 0,0 1 0,1 0 0,-1-1 0,0 1 0,0 0 0,0 0 0,0 0 0,0-1 0,1 1 0,-1 0 0,0 0 0,-1 1 0,-29-1 0,25 2 0,0 0 0,0 0 0,0 1 0,0-1 0,1 1 0,-1 0 0,1 1 0,-1-1 0,1 1 0,1 0 0,-1 1 0,0-1 0,1 1 0,0 0 0,0 0 0,0 0 0,1 1 0,0-1 0,0 1 0,0-1 0,-2 10 0,0-3 0,2-1 0,0 1 0,0-1 0,1 1 0,1 0 0,0 0 0,0 0 0,1 0 0,1 0 0,3 20 0,-3-25 0,1 0 0,0 0 0,1 0 0,-1-1 0,1 1 0,1-1 0,-1 0 0,1 0 0,0 0 0,0 0 0,1-1 0,0 1 0,0-1 0,0 0 0,0-1 0,1 1 0,7 3 0,-9-5 0,1-1 0,0 0 0,0 0 0,0 0 0,0 0 0,0-1 0,1 0 0,-1 0 0,0-1 0,1 1 0,-1-1 0,1 0 0,-1 0 0,0-1 0,1 0 0,-1 0 0,0 0 0,0-1 0,0 1 0,0-1 0,0 0 0,0-1 0,6-3 0,-4 1 0,0 0 0,-1-1 0,1 0 0,-1 0 0,0 0 0,-1-1 0,0 0 0,0 0 0,0 0 0,-1-1 0,0 1 0,0-1 0,-1 0 0,0 0 0,-1-1 0,1 1 0,-2 0 0,1-1 0,0-12 0,-1 7 0,0 0 0,-1 0 0,-1 0 0,0 0 0,-1 0 0,-1 1 0,0-1 0,-1 0 0,0 1 0,-1 0 0,-8-17 0,10 26 18,0-1 0,-1 1 0,1 0 0,-1-1 0,0 2 0,0-1 0,-1 0 0,1 1 0,-1 0 0,0 0 0,1 0 0,-1 1 0,0-1 0,-1 1 0,1 0 0,0 1 0,-1-1 0,-10 0 0,13 1-75,-1 1 0,1-1 0,-1 1 0,0 0 0,1 0 0,-1 1 0,0-1 0,1 1 1,-1 0-1,1 0 0,-1 0 0,1 0 0,0 0 0,-1 1 0,1 0 0,0-1 0,0 1 1,0 0-1,0 1 0,0-1 0,1 1 0,-1-1 0,1 1 0,0 0 0,-1-1 1,1 1-1,0 1 0,1-1 0,-4 6 0,1 6-6769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215"/>
    </inkml:context>
    <inkml:brush xml:id="br0">
      <inkml:brushProperty name="width" value="0.05" units="cm"/>
      <inkml:brushProperty name="height" value="0.05" units="cm"/>
    </inkml:brush>
  </inkml:definitions>
  <inkml:trace contextRef="#ctx0" brushRef="#br0">204 341 24575,'-1'-1'0,"1"0"0,0 0 0,-1 0 0,1 0 0,-1-1 0,0 1 0,1 0 0,-1 0 0,0 0 0,0 0 0,0 1 0,0-1 0,0 0 0,0 0 0,0 0 0,0 1 0,-2-2 0,-24-13 0,20 12 0,2-1 0,-22-10 0,26 14 0,0-1 0,0 1 0,0-1 0,0 1 0,1 0 0,-1-1 0,0 1 0,0 0 0,0 0 0,0 0 0,0 0 0,0 0 0,0 0 0,0 0 0,0 0 0,0 0 0,0 0 0,0 0 0,0 0 0,1 1 0,-1-1 0,0 0 0,-2 2 0,3-2 0,0 1 0,0 0 0,0 0 0,0-1 0,0 1 0,-1 0 0,1 0 0,1-1 0,-1 1 0,0 0 0,0 0 0,0-1 0,0 1 0,0 0 0,1-1 0,-1 1 0,0 0 0,1 0 0,-1-1 0,0 1 0,1-1 0,-1 1 0,1 0 0,-1-1 0,1 1 0,-1-1 0,1 1 0,0-1 0,-1 1 0,1-1 0,0 0 0,1 1 0,23 15 0,-18-13 0,2 0 0,-1-1 0,0 1 0,0-2 0,1 1 0,-1-1 0,1 0 0,-1-1 0,1 0 0,0-1 0,-1 1 0,14-4 0,-17 3 0,-1-1 0,1 1 0,-1-1 0,0 0 0,1 0 0,-1 0 0,0 0 0,0-1 0,0 1 0,-1-1 0,1 0 0,-1 0 0,1-1 0,-1 1 0,0-1 0,-1 0 0,1 1 0,0-1 0,-1 0 0,0-1 0,0 1 0,0 0 0,-1-1 0,3-6 0,-3 0 0,0 0 0,0 0 0,-1 0 0,0 0 0,-1 0 0,0 0 0,-1 1 0,0-1 0,-1 0 0,0 1 0,-1-1 0,0 1 0,0 0 0,-1 1 0,-7-12 0,8 15 0,-1 0 0,1 0 0,-1 1 0,0 0 0,0-1 0,-1 2 0,1-1 0,-1 1 0,0 0 0,-10-5 0,11 6 0,0 1 0,0 1 0,-1-1 0,1 1 0,0 0 0,-1 0 0,1 0 0,-1 1 0,1 0 0,-1 0 0,1 1 0,-1-1 0,1 1 0,0 0 0,-7 2 0,4 0 0,0 1 0,0 0 0,1 0 0,0 0 0,-1 1 0,1 0 0,1 1 0,-1-1 0,1 1 0,0 1 0,0-1 0,1 1 0,0 0 0,0 0 0,1 0 0,0 1 0,0 0 0,0 0 0,-3 12 0,2-4 0,1-1 0,0 0 0,1 1 0,1 0 0,0 0 0,1-1 0,1 1 0,1 0 0,4 29 0,-3-34 0,1-1 0,0 0 0,1 1 0,0-1 0,1-1 0,0 1 0,0-1 0,1 0 0,0 0 0,1 0 0,0-1 0,0 0 0,16 13 0,-13-13 0,1 0 0,-1-1 0,2-1 0,-1 0 0,1-1 0,0 0 0,0 0 0,0-1 0,0-1 0,1 0 0,17 1 0,14-1-1365,-4-2-5461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617"/>
    </inkml:context>
    <inkml:brush xml:id="br0">
      <inkml:brushProperty name="width" value="0.05" units="cm"/>
      <inkml:brushProperty name="height" value="0.05" units="cm"/>
    </inkml:brush>
  </inkml:definitions>
  <inkml:trace contextRef="#ctx0" brushRef="#br0">307 305 24575,'4'-5'0,"0"0"0,0 0 0,0-1 0,-1 0 0,0 0 0,0 0 0,-1 0 0,0 0 0,0 0 0,2-9 0,-1 0 0,-1 0 0,0 0 0,-1-19 0,-1 23 0,-1 1 0,0-1 0,0 1 0,-1-1 0,0 1 0,-1 0 0,-6-15 0,7 22 0,1-1 0,-1 1 0,0 0 0,0-1 0,0 1 0,0 0 0,-1 0 0,1 1 0,-1-1 0,0 0 0,0 1 0,0 0 0,0-1 0,0 1 0,0 1 0,-1-1 0,1 0 0,-1 1 0,1-1 0,-1 1 0,1 0 0,-1 0 0,0 1 0,-4-1 0,1 1 0,0 0 0,0 0 0,0 1 0,1 0 0,-1 0 0,0 1 0,0-1 0,0 2 0,1-1 0,-1 1 0,1 0 0,-8 5 0,5-2 0,0 1 0,1 0 0,-1 0 0,2 1 0,-1 0 0,1 0 0,-8 12 0,2 1 0,1 0 0,1 1 0,1 0 0,1 1 0,1 0 0,-7 32 0,12-44 0,1 0 0,0 0 0,1 1 0,0-1 0,1 0 0,1 20 0,0-28 0,-1 0 0,1 0 0,0 0 0,0 0 0,0-1 0,0 1 0,0 0 0,0 0 0,1-1 0,0 1 0,-1-1 0,1 1 0,0-1 0,0 0 0,0 1 0,1-1 0,-1 0 0,0 0 0,1-1 0,-1 1 0,1-1 0,0 1 0,-1-1 0,1 0 0,0 0 0,0 0 0,0 0 0,0 0 0,5 0 0,0 0 0,1-1 0,-1 0 0,1-1 0,0 0 0,-1 0 0,0-1 0,1 1 0,-1-2 0,0 1 0,0-2 0,0 1 0,0-1 0,-1 0 0,14-9 0,-5 1 0,1-1 0,-2 0 0,0-1 0,0-1 0,12-17 0,-12 10 0,19-33 0,1-3 0,-34 58 0,-1-1 0,0 1 0,1-1 0,-1 1 0,0-1 0,1 0 0,-1 1 0,1-1 0,-1 1 0,1 0 0,-1-1 0,1 1 0,-1-1 0,1 1 0,-1 0 0,1-1 0,0 1 0,-1 0 0,1 0 0,-1-1 0,1 1 0,1 0 0,-2 0 0,1 0 0,-1 1 0,0-1 0,1 0 0,-1 1 0,1-1 0,-1 1 0,0-1 0,1 0 0,-1 1 0,0-1 0,0 1 0,1-1 0,-1 1 0,0-1 0,0 1 0,0-1 0,1 1 0,-1-1 0,0 1 0,0 0 0,2 38 0,-2-34 0,-2 60 0,0-37 0,2 0 0,5 49 0,-4-73-170,0 1-1,0 0 0,1-1 1,-1 1-1,1-1 0,0 0 1,4 8-1,5 1-6655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1.270"/>
    </inkml:context>
    <inkml:brush xml:id="br0">
      <inkml:brushProperty name="width" value="0.05" units="cm"/>
      <inkml:brushProperty name="height" value="0.05" units="cm"/>
    </inkml:brush>
  </inkml:definitions>
  <inkml:trace contextRef="#ctx0" brushRef="#br0">321 535 24575,'3'-6'0,"-1"1"0,0-1 0,0 0 0,-1 0 0,1-1 0,-2 1 0,1 0 0,0 0 0,-1-1 0,0 1 0,-1 0 0,0 0 0,0-1 0,0 1 0,0 0 0,-4-9 0,4 12 0,0 0 0,-1 0 0,1 0 0,-1 0 0,1 1 0,-1-1 0,0 0 0,0 1 0,0-1 0,0 1 0,-1 0 0,1 0 0,-1 0 0,1 0 0,-1 0 0,0 0 0,1 1 0,-1-1 0,0 1 0,0 0 0,0 0 0,0 0 0,0 0 0,-1 0 0,1 1 0,0-1 0,0 1 0,0 0 0,-1 0 0,1 0 0,0 1 0,0-1 0,-4 1 0,-3 2 0,0 1 0,1 0 0,-1 0 0,1 1 0,0 0 0,0 1 0,0 0 0,1 0 0,0 1 0,0 0 0,1 0 0,0 1 0,-9 11 0,1 1 0,1 1 0,1 0 0,1 1 0,-14 36 0,21-46 0,0 1 0,1-1 0,1 1 0,0 0 0,1 0 0,-1 21 0,3-30 0,0 0 0,0 0 0,0 0 0,1 0 0,0 0 0,-1 0 0,2 0 0,-1 0 0,0 0 0,1-1 0,0 1 0,0 0 0,0-1 0,0 1 0,0-1 0,1 0 0,-1 0 0,1 0 0,0 0 0,0 0 0,0-1 0,1 1 0,-1-1 0,0 0 0,6 3 0,2-1 0,0 0 0,0-1 0,0 0 0,0-1 0,1 0 0,-1-1 0,1 0 0,-1-1 0,1 0 0,0-1 0,-1 0 0,1-1 0,-1 0 0,0 0 0,13-6 0,2-1 0,-1-1 0,0-1 0,0-2 0,-1 0 0,29-23 0,-32 21 0,-2-2 0,0-1 0,-1 0 0,0-2 0,-2 0 0,0 0 0,-1-2 0,-2 0 0,0 0 0,15-37 0,-16 26 0,0-1 0,-2 0 0,-2 0 0,-1-1 0,-2 0 0,-1-1 0,-1-38 0,-3 54 0,-5-37 0,5 52 0,-1 1 0,0-1 0,0 0 0,0 1 0,-1 0 0,0-1 0,0 1 0,0 0 0,0 0 0,0 0 0,-1 0 0,0 0 0,-6-6 0,8 9 0,0 1 0,0-1 0,0 0 0,0 1 0,0-1 0,0 1 0,-1 0 0,1-1 0,0 1 0,0 0 0,0-1 0,-1 1 0,1 0 0,0 0 0,0 0 0,-1 0 0,1 0 0,0 1 0,0-1 0,-1 0 0,1 0 0,0 1 0,0-1 0,0 1 0,-1-1 0,1 1 0,0 0 0,0-1 0,0 1 0,0 0 0,0 0 0,0 0 0,0 0 0,1-1 0,-2 3 0,-3 2 0,1 1 0,0-1 0,0 1 0,0 0 0,-3 8 0,-3 9 0,1 1 0,1 1 0,1-1 0,2 1 0,-6 51 0,5 132 0,6-184 0,0 16 0,-1-20 0,1 0 0,0 1 0,2-1 0,7 36 0,-9-55 0,1 0 0,-1 0 0,0 0 0,1 1 0,-1-1 0,1 0 0,-1 0 0,1 0 0,0 0 0,-1 0 0,1 0 0,0 0 0,0 0 0,-1 0 0,1-1 0,0 1 0,1 1 0,-1-2 0,0 0 0,-1 0 0,1 0 0,0 0 0,-1 0 0,1 0 0,0 0 0,-1 0 0,1 0 0,0 0 0,-1 0 0,1 0 0,0 0 0,-1 0 0,1-1 0,-1 1 0,1 0 0,0-1 0,-1 1 0,1 0 0,-1-1 0,2 0 0,3-3 0,-1-1 0,1 0 0,-1-1 0,8-10 0,-5 6 0,16-23 0,-1 3 0,29-32 0,-45 55 0,0 1 0,1-1 0,0 1 0,1 0 0,-1 1 0,1 0 0,0 0 0,0 1 0,17-7 0,-21 10 0,-1 1 0,0-1 0,0 0 0,1 1 0,-1-1 0,0 1 0,0 0 0,1 0 0,-1 1 0,0-1 0,1 1 0,-1-1 0,0 1 0,0 0 0,0 0 0,0 0 0,4 3 0,-3-2 0,0 1 0,-1 0 0,1 0 0,0 0 0,-1 1 0,0-1 0,0 1 0,0 0 0,0 0 0,3 7 0,0 2 0,-1 0 0,0 1 0,-1-1 0,0 1 0,-1 0 0,-1 0 0,1 15 0,-2-10-136,-2 1-1,0-1 1,-1 1-1,0-1 1,-2 0-1,0 0 1,-2 0-1,0 0 0,-15 30 1,6-20-6690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8.897"/>
    </inkml:context>
    <inkml:brush xml:id="br0">
      <inkml:brushProperty name="width" value="0.05" units="cm"/>
      <inkml:brushProperty name="height" value="0.05" units="cm"/>
    </inkml:brush>
  </inkml:definitions>
  <inkml:trace contextRef="#ctx0" brushRef="#br0">12380 831 24575,'-12'1'0,"1"0"0,0 1 0,-20 5 0,-12 3 0,-416 30-436,0-32-431,371-8 704,-663 10-61,-2 26-1592,527-19 1569,-997 54 145,284-65 102,0-60 0,-714-177-3399,1223 165 3206,-729-132 574,298 46-381,771 138 0,-310-45 1892,-86-14 3039,159 25-4678,246 36-263,-166-28 10,-62-8 0,221 38 0,-138 4 0,215 6 67,-24 0 185,33-1-336,1 1 0,-1 0 0,1-1-1,-1 1 1,1-1 0,-1 1 0,1-1-1,0 0 1,-1 1 0,1-1 0,0 0 0,0 0-1,-1 0 1,1 0 0,0 0 0,0 0 0,0-1-1,0 1 1,-1-3 0,-2-6-6742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138"/>
    </inkml:context>
    <inkml:brush xml:id="br0">
      <inkml:brushProperty name="width" value="0.05" units="cm"/>
      <inkml:brushProperty name="height" value="0.05" units="cm"/>
    </inkml:brush>
  </inkml:definitions>
  <inkml:trace contextRef="#ctx0" brushRef="#br0">0 14 24575,'188'-7'0,"-73"1"0,-114 6 0,1 0 0,-1 0 0,1 0 0,0-1 0,-1 2 0,1-1 0,-1 0 0,1 0 0,0 0 0,-1 1 0,1-1 0,-1 1 0,1-1 0,-1 1 0,1 0 0,-1-1 0,3 3 0,-4-2 0,0 0 0,0 0 0,0 0 0,0 0 0,0 0 0,0 0 0,-1 0 0,1 1 0,0-1 0,-1 0 0,1 0 0,0 0 0,-1 0 0,1 0 0,-1 0 0,1 0 0,-1-1 0,0 1 0,0 0 0,1 0 0,-1 0 0,0-1 0,0 1 0,-1 1 0,-1 0 0,-20 23 0,-35 47 0,51-61 0,1 0 0,0 0 0,0 0 0,1 1 0,1 0 0,0 0 0,0 0 0,-1 15 0,3-17 0,1 1 0,0-1 0,1 1 0,0 0 0,1-1 0,0 1 0,0 0 0,1-1 0,1 0 0,6 19 0,-6-23 0,-1-1 0,1 0 0,0 1 0,1-1 0,-1-1 0,1 1 0,0 0 0,0-1 0,1 0 0,-1 0 0,1 0 0,0 0 0,0-1 0,0 0 0,0 0 0,1 0 0,-1-1 0,1 0 0,0 0 0,8 2 0,-7-3 0,1 0 0,-1 0 0,1-1 0,-1 0 0,0 0 0,1-1 0,-1 0 0,0 0 0,1 0 0,-1-1 0,0 0 0,0-1 0,0 0 0,0 0 0,-1 0 0,1-1 0,-1 0 0,0 0 0,0-1 0,0 1 0,-1-1 0,0 0 0,0-1 0,0 0 0,0 1 0,-1-2 0,0 1 0,0 0 0,-1-1 0,0 1 0,0-1 0,0 0 0,-1 0 0,0 0 0,0-1 0,-1 1 0,0 0 0,0-15 0,-2 5 0,0-1 0,-1 1 0,-1 0 0,-1 0 0,-1 0 0,0 1 0,-1-1 0,-10-17 0,12 24 0,-1 1 0,0 0 0,-1 0 0,0 1 0,0 0 0,-1 0 0,0 0 0,0 1 0,-1 0 0,0 0 0,0 1 0,0 0 0,-1 1 0,-18-10 0,21 14 0,1 0 0,-1 0 0,1 0 0,0 0 0,-1 1 0,0 0 0,1 0 0,-1 0 0,1 1 0,-1 0 0,1 0 0,0 0 0,-1 1 0,1-1 0,0 1 0,0 1 0,0-1 0,0 1 0,0 0 0,1 0 0,-1 0 0,1 1 0,0-1 0,0 1 0,0 0 0,0 0 0,1 0 0,-4 7 0,3-6 0,1 0 0,0 0 0,0 0 0,0 0 0,0 0 0,1 1 0,0-1 0,0 1 0,1 0 0,-1 0 0,1-1 0,1 1 0,-1 0 0,1 0 0,0 0 0,0 0 0,1 0 0,-1 0 0,1-1 0,1 1 0,-1 0 0,1-1 0,0 1 0,0 0 0,1-1 0,4 8 0,-3-9-114,-1 0 1,1 0-1,0-1 0,0 1 0,0-1 1,1 0-1,-1 0 0,1-1 0,-1 1 1,1-1-1,6 2 0,22 6-6712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478"/>
    </inkml:context>
    <inkml:brush xml:id="br0">
      <inkml:brushProperty name="width" value="0.05" units="cm"/>
      <inkml:brushProperty name="height" value="0.05" units="cm"/>
    </inkml:brush>
  </inkml:definitions>
  <inkml:trace contextRef="#ctx0" brushRef="#br0">85 150 24575,'0'-19'0,"-5"-37"0,4 50 0,0 0 0,0 0 0,-1 0 0,0 0 0,0 0 0,-1 1 0,1-1 0,-1 1 0,0 0 0,-4-6 0,6 11 0,1-1 0,0 1 0,-1-1 0,1 1 0,0-1 0,-1 1 0,1 0 0,-1-1 0,1 1 0,0 0 0,-1-1 0,1 1 0,-1 0 0,1 0 0,-1-1 0,1 1 0,-1 0 0,1 0 0,-1 0 0,1 0 0,-1 0 0,1 0 0,-1 0 0,1 0 0,-1 0 0,0 0 0,1 0 0,-1 0 0,0 0 0,0 1 0,0-1 0,1 1 0,-1 0 0,0-1 0,0 1 0,1 0 0,-1 0 0,1 0 0,-1 0 0,1 0 0,-1 0 0,1-1 0,-1 1 0,1 2 0,-9 37 0,9-37 0,-13 110 0,6 0 0,9 152 0,3-207-682,14 61-1,-15-96-6143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130"/>
    </inkml:context>
    <inkml:brush xml:id="br0">
      <inkml:brushProperty name="width" value="0.05" units="cm"/>
      <inkml:brushProperty name="height" value="0.05" units="cm"/>
    </inkml:brush>
  </inkml:definitions>
  <inkml:trace contextRef="#ctx0" brushRef="#br0">43 423 24575,'-1'-10'0,"0"1"0,-1 0 0,0-1 0,-1 1 0,0 0 0,0 0 0,-5-9 0,-11-32 0,19 49 0,0-1 0,-1 1 0,1 0 0,0-1 0,0 1 0,0-1 0,0 1 0,0 0 0,1-1 0,-1 1 0,0 0 0,0-1 0,1 1 0,-1 0 0,1 0 0,0-1 0,-1 1 0,1 0 0,0 0 0,-1 0 0,1 0 0,0 0 0,0 0 0,0 0 0,0 0 0,0 0 0,0 0 0,0 0 0,1 1 0,-1-1 0,0 0 0,0 1 0,1-1 0,-1 1 0,0-1 0,0 1 0,1 0 0,-1 0 0,2-1 0,9-1 0,-1 1 0,1 0 0,21 2 0,-15-1 0,24-2 0,70-11 0,-90 9 0,0-2 0,-1 0 0,0-1 0,39-18 0,-52 20 0,0 0 0,-1 0 0,0 0 0,0-1 0,0 0 0,-1 0 0,1 0 0,-1-1 0,-1 0 0,9-14 0,-7 8 0,-1 0 0,0 0 0,-1-1 0,0 0 0,4-24 0,-20 143 0,-60 415 0,71-511 0,0-1 0,0 1 0,0 0 0,3 11 0,-3-19 0,0 1 0,1-1 0,-1 0 0,0 0 0,1 0 0,-1 0 0,1 0 0,-1 1 0,1-1 0,0 0 0,-1 0 0,1 0 0,0 0 0,0-1 0,0 1 0,0 0 0,1 1 0,-1-2 0,0 0 0,0 0 0,0 1 0,0-1 0,0 0 0,0 0 0,0 0 0,0 0 0,0-1 0,0 1 0,0 0 0,0 0 0,0 0 0,0-1 0,0 1 0,0-1 0,0 1 0,0-1 0,0 1 0,0-1 0,0 1 0,0-1 0,1-1 0,15-14 0,0 0 0,-1-1 0,-1-1 0,22-31 0,-9 10 0,3-2 0,82-96 0,-112 136 0,29-26 0,-29 27 0,-1-1 0,1 1 0,-1-1 0,1 1 0,-1-1 0,1 1 0,0-1 0,-1 1 0,1 0 0,-1-1 0,1 1 0,0 0 0,0 0 0,-1 0 0,1-1 0,0 1 0,-1 0 0,1 0 0,0 0 0,0 0 0,-1 0 0,1 0 0,0 0 0,-1 0 0,1 1 0,0-1 0,-1 0 0,1 0 0,0 1 0,-1-1 0,1 0 0,0 1 0,-1-1 0,1 0 0,0 1 0,-1-1 0,1 1 0,-1-1 0,1 1 0,-1-1 0,0 1 0,1 0 0,-1-1 0,1 1 0,-1 0 0,1 1 0,2 9 0,-1 1 0,1-1 0,-2 1 0,1 16 0,-2-16 0,1-1 0,0 1 0,1-1 0,0 1 0,6 14 0,-6-21 0,0 1 0,1-1 0,0 1 0,0-1 0,0 0 0,1 0 0,0 0 0,0-1 0,0 1 0,0-1 0,8 6 0,-8-8 0,-1 0 0,0 0 0,0-1 0,1 1 0,-1-1 0,1 0 0,-1 0 0,1 0 0,-1 0 0,1-1 0,0 0 0,-1 1 0,1-1 0,0 0 0,-1-1 0,1 1 0,0-1 0,-1 1 0,1-1 0,4-2 0,0-1 0,0 0 0,0 0 0,0-1 0,-1 0 0,0 0 0,0-1 0,0 0 0,-1 0 0,1 0 0,-2-1 0,1 0 0,-1 0 0,0-1 0,0 0 0,4-9 0,3-8 0,-2-1 0,0 0 0,9-44 0,-16 61 0,7-43 0,-10 49 0,0 0 0,1 0 0,-1 0 0,0 0 0,-1 0 0,1 0 0,0 0 0,-1 0 0,0 0 0,0 0 0,0 0 0,0 1 0,-2-6 0,2 7 0,1 1 0,-1-1 0,0 1 0,1-1 0,-1 0 0,0 1 0,1-1 0,-1 1 0,0 0 0,1-1 0,-1 1 0,0-1 0,0 1 0,0 0 0,1 0 0,-1-1 0,0 1 0,0 0 0,0 0 0,0 0 0,0 0 0,1 0 0,-1 0 0,0 0 0,0 0 0,0 1 0,0-1 0,1 0 0,-1 0 0,0 1 0,0-1 0,0 0 0,1 1 0,-1-1 0,0 1 0,1-1 0,-1 1 0,0 0 0,1-1 0,-1 1 0,0 0 0,-4 4 0,1-1 0,0 1 0,0-1 0,-5 9 0,0 2 0,1 1 0,0 1 0,0 0 0,2 0 0,0 0 0,1 0 0,1 1 0,-3 30 0,6-36 0,0 0 0,1 1 0,0-1 0,1 0 0,0 1 0,1-1 0,0 0 0,1 0 0,1 0 0,0-1 0,0 1 0,1-1 0,11 19 0,-12-25-97,0 1-1,1-1 1,0 0-1,0 0 1,0 0-1,0-1 1,1 0-1,0 0 1,0 0-1,0-1 1,0 0-1,1 0 0,9 3 1,16 3-6729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485"/>
    </inkml:context>
    <inkml:brush xml:id="br0">
      <inkml:brushProperty name="width" value="0.05" units="cm"/>
      <inkml:brushProperty name="height" value="0.05" units="cm"/>
    </inkml:brush>
  </inkml:definitions>
  <inkml:trace contextRef="#ctx0" brushRef="#br0">68 68 24575,'-22'-38'0,"20"35"0,0 0 0,0 0 0,0 1 0,0-1 0,-1 1 0,1-1 0,-1 1 0,1 0 0,-1 0 0,-4-3 0,7 5 0,-1 0 0,1 0 0,-1 0 0,1 0 0,-1 0 0,0 1 0,1-1 0,-1 0 0,1 0 0,0 0 0,-1 0 0,1 1 0,-1-1 0,1 0 0,-1 0 0,1 1 0,-1-1 0,1 0 0,0 1 0,-1-1 0,1 0 0,0 1 0,-1-1 0,1 1 0,0-1 0,-1 0 0,1 1 0,0-1 0,0 1 0,0-1 0,-1 1 0,1-1 0,0 1 0,0-1 0,0 1 0,0-1 0,0 1 0,0 0 0,-3 22 0,4 2 0,1-1 0,2 1 0,0-1 0,8 25 0,0 1 0,-3-7 0,10 50 0,-17-81 0,-1 1 0,-1 0 0,0-1 0,0 1 0,-3 16 0,1-24 0,1-1 0,-1 1 0,0-1 0,0 0 0,0 0 0,-3 5 0,5-8 0,-1-1 0,1 1 0,0-1 0,0 1 0,0-1 0,-1 1 0,1-1 0,0 0 0,-1 1 0,1-1 0,0 1 0,-1-1 0,1 0 0,-1 1 0,1-1 0,0 0 0,-1 1 0,1-1 0,-1 0 0,1 0 0,-1 0 0,1 1 0,-1-1 0,1 0 0,-1 0 0,1 0 0,-1 0 0,1 0 0,-1 0 0,1 0 0,-1 0 0,0 0 0,1 0 0,-1 0 0,1 0 0,-1 0 0,1 0 0,-1-1 0,1 1 0,-1 0 0,1 0 0,0-1 0,-1 1 0,1 0 0,-1-1 0,1 1 0,-1 0 0,1-1 0,0 1 0,-1 0 0,1-1 0,0 1 0,0-1 0,-1 1 0,1-1 0,0 1 0,0-1 0,-1 1 0,1-1 0,0 1 0,0-1 0,0 1 0,0-1 0,0 1 0,0-1 0,-1-3 0,0 0 0,0 0 0,1 0 0,0 0 0,0 0 0,0 1 0,0-1 0,0 0 0,1 0 0,-1 0 0,1 0 0,3-6 0,1-3 0,0-1 0,9-14 0,5-4 0,1 1 0,2 0 0,1 2 0,1 0 0,2 2 0,0 1 0,53-40 0,-78 65 0,17-12 0,0 1 0,21-11 0,-35 21 0,1 0 0,-1 0 0,1 0 0,-1 0 0,1 1 0,0 0 0,0 0 0,-1 0 0,1 0 0,0 1 0,0 0 0,0 0 0,0 0 0,0 1 0,7 1 0,-10-2 14,-1 1 1,1 0-1,-1-1 0,0 1 0,1 0 1,-1 0-1,0 0 0,1 0 0,-1 0 0,0 0 1,0 0-1,0 0 0,0 1 0,0-1 1,0 0-1,0 1 0,0-1 0,-1 0 0,1 1 1,0-1-1,-1 1 0,1-1 0,-1 3 1,1 1-229,-1-1 1,1 0 0,-1 0-1,0 1 1,-1-1 0,1 0-1,-3 7 1,-6 20-6613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8.782"/>
    </inkml:context>
    <inkml:brush xml:id="br0">
      <inkml:brushProperty name="width" value="0.05" units="cm"/>
      <inkml:brushProperty name="height" value="0.05" units="cm"/>
    </inkml:brush>
  </inkml:definitions>
  <inkml:trace contextRef="#ctx0" brushRef="#br0">47 28 24575,'-6'-1'0,"1"0"0,0 1 0,0-2 0,0 1 0,0 0 0,0-1 0,-5-3 0,45 1 0,134 5 0,121-2 0,-267-3 342,-22 4-401,-1 0 0,1 0 0,-1 0 0,1 0 0,-1 0 0,1 0 1,0 0-1,-1 0 0,1 0 0,-1 0 0,1 0 0,-1 0 1,1 0-1,-1-1 0,1 1 0,-1 0 0,1 0 0,-1-1 0,0 1 1,1 0-1,-1-1 0,1 1 0,-1 0 0,0-1 0,1 1 0,-1-1 1,0 1-1,1-1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202"/>
    </inkml:context>
    <inkml:brush xml:id="br0">
      <inkml:brushProperty name="width" value="0.05" units="cm"/>
      <inkml:brushProperty name="height" value="0.05" units="cm"/>
    </inkml:brush>
  </inkml:definitions>
  <inkml:trace contextRef="#ctx0" brushRef="#br0">123 1 24575,'-1'0'0,"0"0"0,1 0 0,-1 1 0,0-1 0,1 0 0,-1 0 0,0 1 0,1-1 0,-1 1 0,1-1 0,-1 1 0,1-1 0,-1 1 0,1-1 0,-1 1 0,1-1 0,0 1 0,-1-1 0,1 1 0,0 0 0,-1-1 0,1 1 0,0-1 0,0 1 0,0 0 0,-1 0 0,1-1 0,0 2 0,-3 23 0,3-21 0,-58 461 0,43-384 0,4-26 0,2 0 0,-4 107 0,13-161 0,0 1 0,0-1 0,0 1 0,0 0 0,0-1 0,0 1 0,1 0 0,-1-1 0,0 1 0,1-1 0,0 1 0,-1-1 0,1 1 0,0-1 0,-1 1 0,1-1 0,0 0 0,0 1 0,0-1 0,0 0 0,1 0 0,-1 0 0,0 0 0,0 0 0,3 2 0,-1-2 0,0-1 0,0 1 0,1-1 0,-1 0 0,0 0 0,0 0 0,0 0 0,0 0 0,0-1 0,0 1 0,1-1 0,3-2 0,50-13 0,-10 1 0,54-8 0,-84 20 0,0 2 0,0-1 0,-1 2 0,1 0 0,0 2 0,0-1 0,19 6 0,-6 1 141,-21-5-291,0 0-1,0 0 0,0-1 1,0-1-1,1 1 1,-1-2-1,1 1 0,-1-1 1,19-2-1,-18-2-6675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669"/>
    </inkml:context>
    <inkml:brush xml:id="br0">
      <inkml:brushProperty name="width" value="0.05" units="cm"/>
      <inkml:brushProperty name="height" value="0.05" units="cm"/>
    </inkml:brush>
  </inkml:definitions>
  <inkml:trace contextRef="#ctx0" brushRef="#br0">28 6 24575,'11'-4'0,"-6"3"0,-8 12 0,-5 7 0,1 1 0,0-1 0,2 2 0,-7 36 0,11-46 0,1 1 0,0-1 0,0 0 0,1 0 0,0 0 0,1 0 0,0 0 0,0-1 0,1 1 0,1-1 0,7 16 0,-8-18 0,1-1 0,0 0 0,0 0 0,0 0 0,1 0 0,0-1 0,0 1 0,0-1 0,1-1 0,0 1 0,0-1 0,0 0 0,9 4 0,-11-6 0,0 0 0,1-1 0,-1 0 0,1 0 0,0 0 0,-1 0 0,1-1 0,0 1 0,0-1 0,-1-1 0,1 1 0,0 0 0,-1-1 0,1 0 0,-1 0 0,1-1 0,-1 1 0,1-1 0,-1 0 0,0 0 0,8-5 0,-2-1-85,0-1 0,0 0-1,-1 0 1,0-1 0,-1 0-1,0 0 1,0-1 0,-1 0-1,-1 0 1,0-1 0,0 0-1,-1 0 1,-1 0 0,0-1-1,4-23 1,-1-2-6741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438"/>
    </inkml:context>
    <inkml:brush xml:id="br0">
      <inkml:brushProperty name="width" value="0.05" units="cm"/>
      <inkml:brushProperty name="height" value="0.05" units="cm"/>
    </inkml:brush>
  </inkml:definitions>
  <inkml:trace contextRef="#ctx0" brushRef="#br0">52 116 24575,'-3'0'0,"-1"-2"0,-3-2 0,-3 0 0,1-1 0,-2-1 0,4 1 0,7 1 0,2-1 0,5 0 0,0-2 0,3 0 0,2-2 0,1 1 0,26-13 0,6-2-8191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808"/>
    </inkml:context>
    <inkml:brush xml:id="br0">
      <inkml:brushProperty name="width" value="0.05" units="cm"/>
      <inkml:brushProperty name="height" value="0.05" units="cm"/>
    </inkml:brush>
  </inkml:definitions>
  <inkml:trace contextRef="#ctx0" brushRef="#br0">134 86 24575,'-3'0'0,"-4"-3"0,-3-4 0,-4 0 0,-1-3 0,-2-2 0,-1 1 0,1 0 0,-1-2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285"/>
    </inkml:context>
    <inkml:brush xml:id="br0">
      <inkml:brushProperty name="width" value="0.05" units="cm"/>
      <inkml:brushProperty name="height" value="0.05" units="cm"/>
    </inkml:brush>
  </inkml:definitions>
  <inkml:trace contextRef="#ctx0" brushRef="#br0">101 51 24575,'-4'0'0,"1"-1"0,0 0 0,0 0 0,0 0 0,0 0 0,0 0 0,0-1 0,0 1 0,0-1 0,0 0 0,1 0 0,-1 0 0,1 0 0,-1 0 0,1-1 0,0 1 0,-3-5 0,5 7 0,0-1 0,0 1 0,0-1 0,0 1 0,0-1 0,0 0 0,0 1 0,0-1 0,0 1 0,0-1 0,0 1 0,0-1 0,0 0 0,1 1 0,-1-1 0,0 1 0,0-1 0,1 1 0,-1-1 0,0 1 0,1-1 0,-1 1 0,0-1 0,1 1 0,-1 0 0,1-1 0,-1 1 0,1-1 0,-1 1 0,1 0 0,-1 0 0,1-1 0,-1 1 0,1 0 0,-1 0 0,1 0 0,-1-1 0,1 1 0,-1 0 0,1 0 0,0 0 0,-1 0 0,1 0 0,0 0 0,3 0 0,-1-1 0,0 1 0,0 0 0,1 0 0,-1 0 0,6 2 0,-4 0 0,0 0 0,0 1 0,-1-1 0,1 1 0,-1 0 0,0 1 0,0-1 0,0 1 0,0 0 0,-1 0 0,0 0 0,1 0 0,-1 0 0,4 9 0,-3-4 0,1-1 0,-2 1 0,1 0 0,-1 0 0,0 0 0,-1 1 0,1 12 0,-3-15 0,0 0 0,-1 0 0,0-1 0,0 1 0,-1-1 0,0 1 0,0-1 0,0 1 0,-1-1 0,0 0 0,-6 9 0,1-2 0,0-2 0,-1 1 0,0-1 0,-16 14 0,21-21 49,-1 0 0,0 0 0,0-1-1,0 0 1,0 0 0,-10 4 0,13-6-110,1 0 0,-1-1 0,0 1 0,1-1 0,-1 0 0,0 1 0,1-1 0,-1 0 0,0 0 0,1 0 0,-1 0 0,0 0 0,1-1 0,-1 1 0,0-1 0,1 1 0,-1-1 0,0 1 1,1-1-1,-1 0 0,1 0 0,-1 1 0,1-1 0,0 0 0,-1-1 0,1 1 0,-2-2 0,-5-8-6765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9.593"/>
    </inkml:context>
    <inkml:brush xml:id="br0">
      <inkml:brushProperty name="width" value="0.05" units="cm"/>
      <inkml:brushProperty name="height" value="0.05" units="cm"/>
    </inkml:brush>
  </inkml:definitions>
  <inkml:trace contextRef="#ctx0" brushRef="#br0">115 1 24575,'-4'1'0,"-1"0"0,1 1 0,-1-1 0,1 1 0,0 1 0,0-1 0,-1 1 0,2-1 0,-1 1 0,-7 6 0,-5 4 0,12-10 0,-1 0 0,1 0 0,-1 0 0,1 1 0,0 0 0,0 0 0,1 0 0,-6 7 0,8-9 0,1 0 0,-1-1 0,1 1 0,-1 0 0,1-1 0,-1 1 0,1 0 0,0 0 0,0-1 0,0 1 0,0 0 0,0 0 0,1-1 0,-1 1 0,0 0 0,1 0 0,-1-1 0,1 1 0,0 0 0,-1-1 0,1 1 0,0-1 0,0 1 0,0-1 0,0 1 0,0-1 0,1 0 0,-1 0 0,0 1 0,0-1 0,2 1 0,23 19 0,37 26 0,18 14 0,-61-43-273,-1 0 0,-1 2 0,0 0 0,25 39 0,-35-45-6553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891"/>
    </inkml:context>
    <inkml:brush xml:id="br0">
      <inkml:brushProperty name="width" value="0.05" units="cm"/>
      <inkml:brushProperty name="height" value="0.05" units="cm"/>
    </inkml:brush>
  </inkml:definitions>
  <inkml:trace contextRef="#ctx0" brushRef="#br0">0 1 24575,'8'0'0,"1"0"0,-1 1 0,0 0 0,0 0 0,9 3 0,-15-3 0,0-1 0,-1 1 0,1 0 0,0-1 0,0 1 0,0 0 0,-1 0 0,1 0 0,-1 1 0,1-1 0,0 0 0,-1 0 0,0 1 0,1-1 0,-1 1 0,0-1 0,0 1 0,0 0 0,0-1 0,0 1 0,0 0 0,-1 0 0,1 0 0,0 0 0,-1-1 0,1 1 0,-1 3 0,0-4 0,0 1 0,0-1 0,0 0 0,-1 1 0,1-1 0,-1 1 0,1-1 0,-1 0 0,1 1 0,-1-1 0,1 0 0,-1 0 0,0 0 0,0 1 0,0-1 0,0 0 0,0 0 0,0 0 0,0 0 0,-2 1 0,35-29-1365,-22 21-5461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310"/>
    </inkml:context>
    <inkml:brush xml:id="br0">
      <inkml:brushProperty name="width" value="0.05" units="cm"/>
      <inkml:brushProperty name="height" value="0.05" units="cm"/>
    </inkml:brush>
  </inkml:definitions>
  <inkml:trace contextRef="#ctx0" brushRef="#br0">55 4 24575,'-3'-3'0,"-1"2"0,0 4 0,1 5 0,1 3 0,1 3 0,0 2 0,-2-1 0,-4-4 0,-3-4 0,-1-5 0,6-7 0,5-2 0,7 1 0,4 0 0,1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651"/>
    </inkml:context>
    <inkml:brush xml:id="br0">
      <inkml:brushProperty name="width" value="0.05" units="cm"/>
      <inkml:brushProperty name="height" value="0.05" units="cm"/>
    </inkml:brush>
  </inkml:definitions>
  <inkml:trace contextRef="#ctx0" brushRef="#br0">0 8 24575,'3'0'0,"1"-3"0,3-1 0,3 4 0,-1 0-8191</inkml:trace>
  <inkml:trace contextRef="#ctx0" brushRef="#br0" timeOffset="1">18 400 24575,'3'0'0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070"/>
    </inkml:context>
    <inkml:brush xml:id="br0">
      <inkml:brushProperty name="width" value="0.05" units="cm"/>
      <inkml:brushProperty name="height" value="0.05" units="cm"/>
    </inkml:brush>
  </inkml:definitions>
  <inkml:trace contextRef="#ctx0" brushRef="#br0">35 53 24575,'-3'0'0,"0"0"0,0-1 0,-1 1 0,1-1 0,0 0 0,0 0 0,-4-2 0,7 3 0,0 0 0,-1 0 0,1 0 0,0 0 0,-1-1 0,1 1 0,0 0 0,-1 0 0,1 0 0,0-1 0,0 1 0,-1 0 0,1-1 0,0 1 0,0 0 0,0 0 0,-1-1 0,1 1 0,0 0 0,0-1 0,0 1 0,0 0 0,0-1 0,-1 1 0,1 0 0,0-1 0,1 0 0,-1 0 0,1 1 0,-1-1 0,0 0 0,1 1 0,0-1 0,-1 1 0,1-1 0,-1 1 0,1-1 0,0 1 0,-1-1 0,1 1 0,0 0 0,-1-1 0,1 1 0,0 0 0,1-1 0,14-4 0,0 0 0,0 1 0,1 0 0,29-2 0,72 2 0,-79 4 0,-17 0 0,69 1 0,-82 0 0,-1-1 0,0 2 0,1 0 0,-1 0 0,0 0 0,0 1 0,0 0 0,9 5 0,-15-7 0,0 1 0,0-1 0,0 0 0,-1 1 0,1-1 0,0 1 0,-1-1 0,0 1 0,1 0 0,-1 0 0,0 0 0,1 0 0,-1 0 0,0 0 0,-1 0 0,1 0 0,0 0 0,-1 0 0,1 1 0,-1-1 0,1 0 0,-1 3 0,-1 5 0,0 0 0,0 1 0,-1-1 0,-3 13 0,0-3 0,-18 82 0,4 2 0,5 0 0,0 118 0,21-111 0,-7-109 11,0 0 0,-1 1 0,1-1 0,0 0 0,-1 0 0,1 0 0,-1 1 0,0-1 0,0 0 0,0 0 0,0 0 0,0 0 0,0 0 0,-1-1 0,1 1 0,-1 0 0,1-1 0,-1 1 0,1-1 0,-1 1 0,0-1 1,0 0-1,0 1 0,0-1 0,0 0 0,0 0 0,0-1 0,0 1 0,0 0 0,-4 0 0,-2 0-225,0 0 1,0 0 0,-1-1-1,1 0 1,0 0 0,0-1-1,-9-2 1,-15-4-6613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459"/>
    </inkml:context>
    <inkml:brush xml:id="br0">
      <inkml:brushProperty name="width" value="0.05" units="cm"/>
      <inkml:brushProperty name="height" value="0.05" units="cm"/>
    </inkml:brush>
  </inkml:definitions>
  <inkml:trace contextRef="#ctx0" brushRef="#br0">58 21 24575,'0'-3'0,"3"-1"0,1-2 0,-15-1 0,-14 10 0,-3 4-8191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5.320"/>
    </inkml:context>
    <inkml:brush xml:id="br0">
      <inkml:brushProperty name="width" value="0.05" units="cm"/>
      <inkml:brushProperty name="height" value="0.05" units="cm"/>
    </inkml:brush>
  </inkml:definitions>
  <inkml:trace contextRef="#ctx0" brushRef="#br0">12 66 24575,'-1'0'0,"1"1"0,-1-1 0,1 0 0,0 0 0,-1 0 0,1 0 0,-1 0 0,1-1 0,0 1 0,-1 0 0,1 0 0,0 0 0,-1 0 0,1 0 0,0 0 0,-1-1 0,1 1 0,0 0 0,-1 0 0,1-1 0,0 1 0,-1 0 0,1 0 0,0-1 0,0 1 0,-1 0 0,1-1 0,0 1 0,0 0 0,0-1 0,-1 1 0,1 0 0,0-1 0,0 1 0,0-1 0,0 1 0,0 0 0,0-1 0,0 1 0,0 0 0,0-1 0,0 1 0,0-1 0,0 1 0,0 0 0,0-1 0,0 1 0,0-1 0,0 1 0,1 0 0,-1-1 0,0 0 0,1 0 0,0-1 0,0 0 0,0 0 0,0 1 0,0-1 0,0 1 0,0-1 0,1 1 0,1-3 0,6 0 0,-1 0 0,1 0 0,0 1 0,0 0 0,0 1 0,1 0 0,15-1 0,-16 1 0,-7 2 0,-1 0 0,0 0 0,1 0 0,-1 0 0,1 0 0,-1 0 0,0 0 0,1 1 0,-1-1 0,0 0 0,1 1 0,-1-1 0,0 1 0,1-1 0,-1 1 0,0 0 0,0 0 0,0-1 0,0 1 0,1 0 0,-1 0 0,0 0 0,-1 0 0,1 0 0,0 1 0,0-1 0,0 0 0,-1 0 0,1 0 0,0 1 0,-1-1 0,1 0 0,-1 1 0,0-1 0,1 0 0,-1 1 0,0 1 0,1 8 0,0 0 0,0 0 0,-2 21 0,0-15 0,-1 65 0,1 122 0,1-203 0,0 1 0,0-1 0,0 0 0,0 0 0,1 1 0,-1-1 0,0 0 0,0 0 0,1 0 0,-1 1 0,1-1 0,-1 0 0,1 0 0,1 2 0,-2-3 0,0 0 0,1 0 0,-1 0 0,0 0 0,1 0 0,-1 0 0,0 0 0,1 0 0,-1 0 0,0 0 0,1 0 0,-1 0 0,0 0 0,1 0 0,-1 0 0,0 0 0,1 0 0,-1 0 0,0 0 0,1 0 0,-1 0 0,0-1 0,1 1 0,-1 0 0,0 0 0,0 0 0,1-1 0,-1 1 0,0 0 0,0 0 0,1-1 0,-1 1 0,3-4 0,0 1 0,-1-1 0,1 0 0,-1 0 0,0 0 0,3-6 0,5-24 0,0 1 0,-2-1 0,5-50 0,-4-105 0,-10 173 0,-2 20 0,-4 26 0,1 35-106,4 102 0,2-113-1047,0-35-5673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047"/>
    </inkml:context>
    <inkml:brush xml:id="br0">
      <inkml:brushProperty name="width" value="0.05" units="cm"/>
      <inkml:brushProperty name="height" value="0.05" units="cm"/>
    </inkml:brush>
  </inkml:definitions>
  <inkml:trace contextRef="#ctx0" brushRef="#br0">107 168 24575,'6'-1'0,"-1"1"0,0-1 0,1 0 0,-1-1 0,0 1 0,0-1 0,10-5 0,34-21 0,-37 20 0,7-3 0,-8 5 0,0 0 0,0-1 0,-1 0 0,0 0 0,-1-2 0,1 1 0,12-16 0,-21 23 0,-1 1 0,1-1 0,-1 0 0,1 0 0,0 0 0,-1 0 0,1 0 0,-1 0 0,0 0 0,1 0 0,-1 0 0,0 0 0,0 0 0,0 0 0,0 0 0,0 0 0,0 0 0,0-1 0,0-1 0,0 3 0,-1-1 0,1 0 0,-1 1 0,1-1 0,-1 1 0,1-1 0,-1 1 0,0-1 0,1 1 0,-1-1 0,1 1 0,-1 0 0,0-1 0,0 1 0,1 0 0,-1-1 0,0 1 0,1 0 0,-1 0 0,-1 0 0,-4-1 0,1 1 0,0 0 0,-1 0 0,1 0 0,0 1 0,-8 2 0,-5 2 0,1 1 0,-1 1 0,1 0 0,1 1 0,0 1 0,0 1 0,0 0 0,2 1 0,-1 1 0,1 0 0,-20 23 0,26-25 0,0 0 0,1 1 0,0-1 0,1 1 0,0 1 0,1-1 0,-8 23 0,11-25 0,0 0 0,0 1 0,1-1 0,0 0 0,1 1 0,0-1 0,0 1 0,1-1 0,1 0 0,-1 1 0,5 11 0,-4-13 0,1 0 0,1 0 0,-1 0 0,2 0 0,-1-1 0,1 1 0,0-1 0,0 0 0,1-1 0,-1 1 0,2-1 0,10 8 0,-7-7 0,0-1 0,0 0 0,0-1 0,1 0 0,0 0 0,0-1 0,0-1 0,19 4 0,-11-5 0,0 0 0,0-1 0,1 0 0,-1-2 0,0 0 0,0-2 0,0 0 0,-1-1 0,1 0 0,-1-2 0,24-10 0,-19 5 0,-1-1 0,-1-1 0,1-1 0,-2-1 0,0 0 0,34-37 0,-43 41 0,-2 0 0,1-1 0,-2-1 0,1 1 0,-2-1 0,0-1 0,0 1 0,-1-1 0,-1-1 0,0 1 0,-1-1 0,3-27 0,-6 38 0,-1 0 0,1 0 0,-1 1 0,-1-1 0,1 0 0,0 0 0,-1 1 0,0-1 0,0 0 0,0 1 0,0-1 0,-1 1 0,1-1 0,-1 1 0,0 0 0,0 0 0,0 0 0,-4-5 0,3 6 0,1 0 0,-1 0 0,0 0 0,0 1 0,1-1 0,-1 1 0,0-1 0,0 1 0,0 0 0,-1 1 0,1-1 0,0 0 0,0 1 0,0 0 0,-1 0 0,1 0 0,0 0 0,0 0 0,0 1 0,-1-1 0,-4 3 0,0-1 0,0 1 0,0 0 0,0 0 0,1 1 0,0 0 0,0 1 0,0-1 0,0 1 0,1 1 0,-1-1 0,1 1 0,1 0 0,-1 0 0,1 1 0,0 0 0,1 0 0,-1 0 0,1 0 0,1 1 0,-1 0 0,-1 9 0,2-10 0,1 0 0,1 0 0,-1 0 0,1 0 0,1 0 0,-1 1 0,1-1 0,0 0 0,1 0 0,0 1 0,0-1 0,0 0 0,1 0 0,0 0 0,1 0 0,0-1 0,0 1 0,0 0 0,0-1 0,1 0 0,0 0 0,1 0 0,-1-1 0,9 8 0,-3-4 0,2-1 0,-1 0 0,1-1 0,0 0 0,1-1 0,0 0 0,0-1 0,0 0 0,15 2 0,-8-2 0,0-1 0,0-2 0,1 0 0,-1-1 0,33-2 0,-46 0 0,1 0 0,-1 0 0,0-1 0,0 0 0,0 0 0,0 0 0,0-1 0,0 0 0,-1 0 0,1-1 0,-1 0 0,7-6 0,-9 7 0,-1 0 0,0-1 0,0 1 0,-1-1 0,1 0 0,-1 1 0,1-1 0,-1 0 0,0-1 0,-1 1 0,1 0 0,-1 0 0,0-1 0,0 1 0,0-1 0,-1 1 0,1-1 0,-1 1 0,0-1 0,-2-8 0,1 4 0,-1 0 0,0 0 0,-1 0 0,0 0 0,0 1 0,-1-1 0,0 1 0,-1 0 0,1 0 0,-2 1 0,1-1 0,-1 1 0,-13-13 0,13 15 0,0 0 0,0 0 0,-1 0 0,1 1 0,-1 0 0,0 0 0,-1 0 0,1 1 0,0 0 0,-1 1 0,0 0 0,0 0 0,1 0 0,-1 1 0,0 1 0,-11-1 0,18 1 10,0 0 0,-1 0 0,1 0-1,0 0 1,-1 0 0,1 0 0,0 0-1,0 1 1,-1-1 0,1 0 0,0 1-1,0-1 1,0 1 0,0-1 0,0 1-1,-1 0 1,1-1 0,0 1 0,0 0-1,0 0 1,1 0 0,-1 0 0,0-1-1,0 1 1,0 1 0,1-1 0,-1 0-1,0 0 1,1 0 0,-1 0 0,1 0-1,0 1 1,-1-1 0,1 2 0,0-2-85,0 1 1,0 0 0,1 0 0,-1 0 0,1-1-1,0 1 1,-1 0 0,1-1 0,0 1 0,0 0-1,0-1 1,0 1 0,0-1 0,0 1 0,1-1-1,-1 0 1,0 1 0,1-1 0,-1 0 0,1 0-1,-1 0 1,4 1 0,12 6-6752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386"/>
    </inkml:context>
    <inkml:brush xml:id="br0">
      <inkml:brushProperty name="width" value="0.05" units="cm"/>
      <inkml:brushProperty name="height" value="0.05" units="cm"/>
    </inkml:brush>
  </inkml:definitions>
  <inkml:trace contextRef="#ctx0" brushRef="#br0">1 1 24575,'36'13'0,"-3"-8"0,1-3 0,-1 0 0,37-5 0,-5 2 0,-15 0-682,71-9-1,-102 7-6143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730"/>
    </inkml:context>
    <inkml:brush xml:id="br0">
      <inkml:brushProperty name="width" value="0.05" units="cm"/>
      <inkml:brushProperty name="height" value="0.05" units="cm"/>
    </inkml:brush>
  </inkml:definitions>
  <inkml:trace contextRef="#ctx0" brushRef="#br0">20 82 24575,'0'-2'0,"0"1"0,0-1 0,0 0 0,0 1 0,-1-1 0,1 0 0,0 1 0,-1-1 0,1 1 0,-1-1 0,1 0 0,-1 1 0,0-1 0,0 1 0,0 0 0,0-1 0,0 1 0,0 0 0,0-1 0,0 1 0,0 0 0,-3-2 0,1 4 0,5 4 0,5 7 0,3-2 0,0 0 0,2 0 0,-1-1 0,1 0 0,0-1 0,1 0 0,-1-1 0,2-1 0,-1 0 0,18 5 0,5 0 0,1-1 0,67 7 0,-87-15 0,1-1 0,28-1 0,-39-1 0,1 0 0,-1 0 0,0 0 0,0-1 0,0 0 0,0 0 0,-1-1 0,1 0 0,6-4 0,-11 6 0,0 0 0,0 0 0,-1 0 0,1 0 0,-1-1 0,1 1 0,-1 0 0,1-1 0,-1 1 0,0-1 0,0 0 0,0 1 0,0-1 0,0 0 0,0 0 0,0 1 0,0-1 0,-1 0 0,1 0 0,-1 0 0,1 0 0,-1 0 0,0 0 0,0 0 0,0 0 0,0 0 0,0 0 0,0 0 0,-1 0 0,1 0 0,0 0 0,-1 0 0,0 0 0,1 1 0,-1-1 0,0 0 0,0 0 0,0 0 0,0 1 0,-2-3 0,-3-3 0,1 1 0,-1-1 0,0 1 0,-1 0 0,0 1 0,0-1 0,-14-7 0,7 5 0,-1 1 0,1 1 0,-2 0 0,1 1 0,0 1 0,-1 0 0,0 2 0,0-1 0,-29 1 0,39 2 0,-1 1 0,0-1 0,0 1 0,1 1 0,-1-1 0,0 1 0,1 1 0,0-1 0,-1 1 0,1 0 0,-6 4 0,8-4 0,0 1 0,0-1 0,0 1 0,0 0 0,1 0 0,0 0 0,0 1 0,0-1 0,0 1 0,0-1 0,1 1 0,0 0 0,0 0 0,1 0 0,-3 10 0,2 0 0,1-1 0,0 1 0,1 0 0,0-1 0,1 1 0,1 0 0,1-1 0,0 0 0,0 1 0,2-1 0,-1 0 0,2-1 0,0 1 0,1-1 0,0-1 0,1 1 0,17 21 0,-16-23 0,0-1 0,1 0 0,0-1 0,1 0 0,0-1 0,0 0 0,1 0 0,18 8 0,-20-12 0,0 0 0,0-1 0,0 0 0,1 0 0,-1-1 0,1-1 0,0 0 0,-1 0 0,1-1 0,0 0 0,16-3 0,-9 0-455,1-2 0,26-10 0,-10 1-6371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080"/>
    </inkml:context>
    <inkml:brush xml:id="br0">
      <inkml:brushProperty name="width" value="0.05" units="cm"/>
      <inkml:brushProperty name="height" value="0.05" units="cm"/>
    </inkml:brush>
  </inkml:definitions>
  <inkml:trace contextRef="#ctx0" brushRef="#br0">3 121 24575,'-1'-32'0,"1"17"0,-1 1 0,2-1 0,3-24 0,-4 39 0,0 0 0,0-1 0,0 1 0,0 0 0,0 0 0,0 0 0,0 0 0,0-1 0,0 1 0,0 0 0,0 0 0,0 0 0,0-1 0,1 1 0,-1 0 0,0 0 0,0 0 0,0 0 0,0-1 0,0 1 0,0 0 0,0 0 0,1 0 0,-1 0 0,0 0 0,0 0 0,0-1 0,0 1 0,1 0 0,-1 0 0,0 0 0,0 0 0,0 0 0,0 0 0,1 0 0,-1 0 0,0 0 0,0 0 0,0 0 0,1 0 0,-1 0 0,0 0 0,0 0 0,0 0 0,1 0 0,-1 0 0,0 0 0,0 0 0,0 0 0,10 11 0,6 20 0,-15-29 0,29 63 0,-17-32 0,3 0 0,0-1 0,2 0 0,40 51 0,-54-78-227,1 0-1,-1-1 1,1 0-1,0 0 1,8 5-1,2-1-6598</inkml:trace>
  <inkml:trace contextRef="#ctx0" brushRef="#br0" timeOffset="1">259 154 24575,'-5'-8'0,"0"-1"0,-1 0 0,0 1 0,0 0 0,-1 1 0,0 0 0,0 0 0,-1 0 0,0 1 0,-9-6 0,14 10 0,1 0 0,-1 1 0,0-1 0,0 1 0,1 0 0,-1 0 0,0 0 0,0 0 0,0 0 0,0 1 0,0-1 0,0 1 0,0 0 0,-1 0 0,1 0 0,0 0 0,0 0 0,0 1 0,0 0 0,0-1 0,0 1 0,0 0 0,0 1 0,1-1 0,-1 0 0,0 1 0,1 0 0,-1-1 0,1 1 0,-1 0 0,1 0 0,0 0 0,0 1 0,0-1 0,0 0 0,-2 5 0,-7 11-124,1 1 0,1 1 0,0 0 0,2 0 0,0 0 0,2 1-1,0 0 1,1 0 0,1 1 0,0 28 0,3-31-6702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37.699"/>
    </inkml:context>
    <inkml:brush xml:id="br0">
      <inkml:brushProperty name="width" value="0.05" units="cm"/>
      <inkml:brushProperty name="height" value="0.05" units="cm"/>
    </inkml:brush>
  </inkml:definitions>
  <inkml:trace contextRef="#ctx0" brushRef="#br0">1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421"/>
    </inkml:context>
    <inkml:brush xml:id="br0">
      <inkml:brushProperty name="width" value="0.05" units="cm"/>
      <inkml:brushProperty name="height" value="0.05" units="cm"/>
    </inkml:brush>
  </inkml:definitions>
  <inkml:trace contextRef="#ctx0" brushRef="#br0">0 25 24575,'3'-3'0,"1"-4"0,0-3 0,-1 5 0,-1 7 0,-1 8 0,0 10 0,-1 5 0,0 6 0,0 2 0,0 5 0,3-1 0,1-1 0,-1-4 0,0-5 0,2-3 0,0-7-8191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761"/>
    </inkml:context>
    <inkml:brush xml:id="br0">
      <inkml:brushProperty name="width" value="0.05" units="cm"/>
      <inkml:brushProperty name="height" value="0.05" units="cm"/>
    </inkml:brush>
  </inkml:definitions>
  <inkml:trace contextRef="#ctx0" brushRef="#br0">81 137 24575,'0'-5'0,"0"-12"0,-3-4 0,-1-6 0,-2 2 0,-4 6 0,-2 6 0,-3 5 0,-1 6 0,1 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117"/>
    </inkml:context>
    <inkml:brush xml:id="br0">
      <inkml:brushProperty name="width" value="0.05" units="cm"/>
      <inkml:brushProperty name="height" value="0.05" units="cm"/>
    </inkml:brush>
  </inkml:definitions>
  <inkml:trace contextRef="#ctx0" brushRef="#br0">86 320 24575,'8'-2'0,"0"1"0,0-1 0,-1-1 0,1 1 0,-1-1 0,1-1 0,-1 1 0,0-1 0,0-1 0,-1 1 0,1-1 0,8-8 0,-13 10 0,1 1 0,-1 0 0,0-1 0,1 1 0,-1-1 0,-1 0 0,1 1 0,0-1 0,-1 0 0,1 0 0,-1 0 0,0-1 0,1-4 0,-2 6 0,0 1 0,0-1 0,0 0 0,0 1 0,0-1 0,-1 0 0,1 1 0,-1-1 0,1 0 0,-1 1 0,0-1 0,1 1 0,-1-1 0,0 1 0,0 0 0,0-1 0,0 1 0,0 0 0,0-1 0,-1 1 0,1 0 0,0 0 0,-1 0 0,1 0 0,-1 0 0,1 1 0,-1-1 0,-1 0 0,-5-2 0,0 0 0,0 1 0,0 0 0,0 0 0,-1 1 0,1 0 0,0 1 0,-1-1 0,1 2 0,0-1 0,0 1 0,-13 3 0,16-3 0,1 1 0,-1-1 0,1 1 0,0 0 0,0 0 0,0 0 0,0 0 0,0 1 0,0-1 0,-6 7 0,8-7 0,0 1 0,1-1 0,-1 0 0,0 1 0,1-1 0,0 1 0,0 0 0,0-1 0,0 1 0,0 0 0,0 0 0,0 0 0,1 0 0,0-1 0,-1 1 0,1 0 0,0 0 0,1 4 0,0-1 0,1 0 0,-1-1 0,1 1 0,0-1 0,0 1 0,1-1 0,0 0 0,0 0 0,0 0 0,0 0 0,1 0 0,0-1 0,5 5 0,9 8 0,36 25 0,-37-29 0,24 17 0,-22-18 0,0 1 0,-2 1 0,1 1 0,-2 0 0,28 33 0,-43-46 0,0-1 0,0 1 0,0 0 0,0-1 0,0 1 0,-1 0 0,1-1 0,0 1 0,-1 0 0,1 0 0,-1-1 0,0 1 0,0 0 0,0 0 0,1 0 0,-2 0 0,1 0 0,0-1 0,0 1 0,0 0 0,-2 3 0,1-2 0,-1-1 0,1 1 0,-1-1 0,0 0 0,0 1 0,0-1 0,0 0 0,0 0 0,0 0 0,-1-1 0,1 1 0,-5 2 0,-3 1 0,-1-1 0,1 0 0,-1 0 0,0-1 0,0 0 0,-13 1 0,16-3-80,-1 0 0,1 0-1,0-1 1,-1 0 0,1-1-1,0 0 1,0 0 0,0 0-1,-1-1 1,1 0 0,1-1 0,-1 0-1,0 0 1,1-1 0,-1 0-1,-7-5 1,-3-8-6746</inkml:trace>
  <inkml:trace contextRef="#ctx0" brushRef="#br0" timeOffset="1">256 115 24575,'33'-35'0,"-19"19"0,1 1 0,1 0 0,20-15 0,-35 30 0,-1-1 0,0 1 0,1 0 0,-1-1 0,1 1 0,-1 0 0,1 0 0,-1-1 0,1 1 0,-1 0 0,1 0 0,-1 0 0,1 0 0,0 0 0,-1 0 0,1 0 0,-1 0 0,1 0 0,-1 0 0,1 0 0,-1 0 0,1 0 0,-1 0 0,1 0 0,-1 1 0,1-1 0,-1 0 0,1 0 0,0 1 0,0 0 0,0 0 0,0 1 0,0-1 0,0 0 0,0 0 0,-1 1 0,1-1 0,0 0 0,-1 1 0,1-1 0,0 2 0,6 46 0,-7-40 0,15 149 0,17 159 0,-30-305 24,1 14 131,8 25 0,-10-45-309,1 0-1,0 0 1,0-1-1,0 1 1,1-1-1,0 0 1,0 0-1,0 0 1,1 0-1,5 7 1,2-4-6672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536"/>
    </inkml:context>
    <inkml:brush xml:id="br0">
      <inkml:brushProperty name="width" value="0.05" units="cm"/>
      <inkml:brushProperty name="height" value="0.05" units="cm"/>
    </inkml:brush>
  </inkml:definitions>
  <inkml:trace contextRef="#ctx0" brushRef="#br0">94 162 24575,'-6'-3'0,"-4"-6"0,-7-5 0,-4-3 0,3-2 0,4 0 0,7 3 0,10 2 0,12 2 0,10 4 0,8 0 0,6 2 0,6 2 0,4 1 0,-4 1 0,-6-1 0,-11-1-8191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6.875"/>
    </inkml:context>
    <inkml:brush xml:id="br0">
      <inkml:brushProperty name="width" value="0.05" units="cm"/>
      <inkml:brushProperty name="height" value="0.05" units="cm"/>
    </inkml:brush>
  </inkml:definitions>
  <inkml:trace contextRef="#ctx0" brushRef="#br0">701 152 24575,'1'0'0,"0"-1"0,0 1 0,0-1 0,0 1 0,0-1 0,0 1 0,0-1 0,0 1 0,-1-1 0,1 0 0,0 0 0,0 1 0,-1-1 0,1 0 0,0 0 0,-1 0 0,1 0 0,-1 0 0,1-2 0,7-20 0,-7 18 0,-1-1 0,0 0 0,-1 0 0,0 1 0,1-1 0,-2 0 0,1 1 0,-1-1 0,0 1 0,0 0 0,0-1 0,-4-4 0,5 8 0,-1-1 0,0 1 0,0-1 0,0 1 0,0 0 0,0-1 0,0 1 0,0 1 0,-1-1 0,1 0 0,-1 0 0,0 1 0,1-1 0,-1 1 0,0 0 0,0 0 0,0 0 0,0 0 0,0 1 0,0-1 0,0 1 0,0 0 0,0 0 0,-3 0 0,-12 2 0,1 1 0,0 1 0,0 1 0,0 0 0,1 1 0,0 1 0,-24 13 0,5 1 0,1 2 0,-35 29 0,33-22 0,3 1 0,0 2 0,2 2 0,2 0 0,-36 56 0,48-63 0,1 0 0,2 1 0,0 1 0,2 0 0,1 1 0,2 0 0,1 1 0,-6 48 0,12-67 0,2 1 0,-1 0 0,2-1 0,0 1 0,0-1 0,2 1 0,-1-1 0,6 15 0,-6-22 0,1 0 0,0 1 0,0-1 0,1 0 0,-1 0 0,1 0 0,0-1 0,1 0 0,0 1 0,-1-2 0,2 1 0,-1 0 0,0-1 0,1 0 0,0 0 0,0-1 0,10 5 0,-4-4 43,1 1 0,0-2-1,0 0 1,0-1 0,0 0-1,0 0 1,14-2 0,-1 0-612,0-2 0,38-9 0,-5-1-6257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292"/>
    </inkml:context>
    <inkml:brush xml:id="br0">
      <inkml:brushProperty name="width" value="0.05" units="cm"/>
      <inkml:brushProperty name="height" value="0.05" units="cm"/>
    </inkml:brush>
  </inkml:definitions>
  <inkml:trace contextRef="#ctx0" brushRef="#br0">203 15 24575,'0'-1'0,"-1"0"0,1 0 0,0 1 0,-1-1 0,1 0 0,0 0 0,-1 1 0,1-1 0,-1 0 0,0 1 0,1-1 0,-1 1 0,1-1 0,-1 0 0,0 1 0,0 0 0,1-1 0,-1 1 0,0-1 0,0 1 0,1 0 0,-1-1 0,0 1 0,0 0 0,0 0 0,0 0 0,1 0 0,-1 0 0,0 0 0,-1 0 0,-27 0 0,21 3 0,-1 0 0,1 0 0,-1 1 0,1 0 0,0 0 0,1 1 0,-1 0 0,1 1 0,0-1 0,0 1 0,1 1 0,-1-1 0,1 1 0,1 0 0,0 1 0,0-1 0,0 1 0,1 0 0,0 0 0,0 0 0,-2 11 0,4-13 0,0 0 0,0 0 0,1 0 0,0 1 0,0-1 0,1 0 0,-1 1 0,1-1 0,1 1 0,0-1 0,-1 0 0,2 1 0,-1-1 0,1 0 0,0 0 0,0 0 0,1 0 0,0 0 0,0 0 0,0-1 0,0 0 0,1 1 0,0-1 0,0 0 0,1-1 0,-1 1 0,1-1 0,0 0 0,0 0 0,7 4 0,-6-5 0,-1 0 0,0-1 0,1 1 0,0-1 0,-1 0 0,1-1 0,0 1 0,0-1 0,0 0 0,0-1 0,0 1 0,0-1 0,0 0 0,0-1 0,8-1 0,-10 1 0,0 0 0,0 0 0,0-1 0,-1 1 0,1-1 0,0 0 0,-1 0 0,1-1 0,-1 1 0,1-1 0,-1 0 0,0 1 0,0-1 0,-1-1 0,1 1 0,-1 0 0,1-1 0,-1 1 0,0-1 0,0 0 0,-1 1 0,3-8 0,-1 2 0,-1-1 0,-1 0 0,1 0 0,-1 0 0,-1 0 0,0-1 0,-1 1 0,0 0 0,0 0 0,-1 0 0,0 0 0,-5-12 0,5 15 0,-1-1 0,0 1 0,0 0 0,-1 0 0,0 0 0,0 0 0,-1 0 0,0 1 0,0 0 0,0 0 0,-1 0 0,0 1 0,0 0 0,0 0 0,-1 0 0,-7-3 0,12 7-45,0 0-1,1 0 1,-1 0-1,0 0 1,0 1-1,0-1 1,0 1-1,0-1 1,0 1-1,0 0 1,0 0-1,0 0 1,0 0-1,0 0 1,0 0-1,0 0 1,0 1-1,0-1 1,0 1-1,1-1 1,-1 1-1,0 0 1,0 0-1,0 0 0,1 0 1,-1 0-1,0 0 1,1 0-1,-2 2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869"/>
    </inkml:context>
    <inkml:brush xml:id="br0">
      <inkml:brushProperty name="width" value="0.05" units="cm"/>
      <inkml:brushProperty name="height" value="0.05" units="cm"/>
    </inkml:brush>
  </inkml:definitions>
  <inkml:trace contextRef="#ctx0" brushRef="#br0">1 126 24575,'19'-23'0,"-16"19"0,0-1 0,0 2 0,1-1 0,-1 0 0,7-5 0,-8 8 0,-1 0 0,1 0 0,0 1 0,-1-1 0,1 0 0,0 1 0,0-1 0,-1 1 0,1-1 0,0 1 0,0 0 0,0 0 0,0 0 0,-1 0 0,1 0 0,0 0 0,0 1 0,0-1 0,3 2 0,0 0 0,-1 0 0,1 1 0,-1 0 0,1 0 0,-1 0 0,0 0 0,0 1 0,0-1 0,-1 1 0,1 0 0,-1 0 0,0 1 0,0-1 0,0 1 0,3 8 0,2 4 0,-1 1 0,-1-1 0,5 22 0,-8-30 0,-1 0 0,0 0 0,-1 1 0,0-1 0,0 1 0,-1-1 0,0 1 0,0-1 0,-3 12 0,3-21 0,0 0 0,0 0 0,0 0 0,0 1 0,0-1 0,0 0 0,0 0 0,0 0 0,0 1 0,0-1 0,0 0 0,0 0 0,0 0 0,0 1 0,0-1 0,0 0 0,0 0 0,-1 0 0,1 1 0,0-1 0,0 0 0,0 0 0,0 0 0,0 0 0,0 1 0,-1-1 0,1 0 0,0 0 0,0 0 0,0 0 0,0 0 0,-1 0 0,1 1 0,0-1 0,0 0 0,0 0 0,-1 0 0,1 0 0,0 0 0,0 0 0,-1 0 0,1 0 0,0 0 0,0 0 0,0 0 0,-1 0 0,1 0 0,-5-13 0,0-19 0,6 13 0,-1-1 0,2 1 0,1-1 0,0 1 0,2 0 0,0 0 0,1 1 0,0-1 0,2 1 0,0 1 0,1-1 0,18-24 0,-25 40 0,-1-1 0,1 1 0,0 0 0,0 0 0,0 0 0,1 1 0,-1-1 0,0 0 0,1 1 0,-1 0 0,6-3 0,-7 4 0,0 0 0,0 0 0,0-1 0,0 1 0,0 0 0,0 0 0,0 0 0,0 0 0,0 1 0,0-1 0,0 0 0,0 0 0,0 1 0,0-1 0,0 0 0,0 1 0,0-1 0,0 1 0,0-1 0,-1 1 0,1 0 0,0-1 0,0 1 0,0 0 0,-1 0 0,1-1 0,0 1 0,-1 0 0,1 0 0,-1 0 0,1 0 0,-1 0 0,1 0 0,-1 1 0,4 8 0,-1 0 0,-1 0 0,0 0 0,0 0 0,-1 0 0,0 0 0,-1 17 0,-1-15 0,2-1 0,-1 1 0,2 0 0,0-1 0,4 17 0,-6-27 0,0 0 0,0-1 0,1 1 0,-1 0 0,0-1 0,0 1 0,1 0 0,-1-1 0,0 1 0,1 0 0,-1-1 0,1 1 0,-1 0 0,1-1 0,-1 1 0,1-1 0,0 1 0,-1-1 0,1 0 0,-1 1 0,1-1 0,0 1 0,0-1 0,-1 0 0,1 0 0,0 1 0,1-1 0,-1 0 0,0 0 0,1-1 0,-1 1 0,0-1 0,0 1 0,1-1 0,-1 1 0,0-1 0,0 0 0,0 0 0,0 1 0,0-1 0,0 0 0,1-2 0,5-4 0,-1 0 0,-1-1 0,7-10 0,-12 18 0,7-13 0,2 1 0,-1 0 0,13-12 0,-18 20 0,0 1 0,1-1 0,-1 1 0,1 0 0,0 0 0,0 1 0,0-1 0,0 1 0,0 0 0,1 0 0,-1 0 0,1 1 0,7-2 0,-11 3 0,1 0 0,0 0 0,0 0 0,-1 1 0,1-1 0,0 0 0,0 1 0,-1 0 0,1-1 0,0 1 0,-1 0 0,1 0 0,-1 0 0,1 0 0,-1 0 0,1 0 0,-1 0 0,0 0 0,1 1 0,-1-1 0,0 0 0,0 1 0,0-1 0,0 1 0,0 0 0,0-1 0,-1 1 0,1 0 0,-1-1 0,1 1 0,0 2 0,2 7 0,-1 0 0,0 1 0,1 16 0,-2-26 0,0 94-1365,-1-79-5461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302"/>
    </inkml:context>
    <inkml:brush xml:id="br0">
      <inkml:brushProperty name="width" value="0.05" units="cm"/>
      <inkml:brushProperty name="height" value="0.05" units="cm"/>
    </inkml:brush>
  </inkml:definitions>
  <inkml:trace contextRef="#ctx0" brushRef="#br0">0 260 24575,'4'-4'0,"-1"0"0,1-1 0,-1 1 0,4-9 0,1 0 0,-8 13 0,0 0 0,0 0 0,0 0 0,0 0 0,0 0 0,0 0 0,0 0 0,0 0 0,0 0 0,0 0 0,0 0 0,0-1 0,0 1 0,0 0 0,0 0 0,0 0 0,0 0 0,1 0 0,-1 0 0,0 0 0,0 0 0,0 0 0,0 0 0,0 0 0,0 0 0,0 0 0,0 0 0,0 0 0,0 0 0,0 0 0,0 0 0,1 0 0,-1 0 0,0 0 0,0 0 0,0 0 0,0 0 0,0 0 0,0 0 0,0 0 0,0 0 0,0 0 0,0 0 0,0 0 0,0 0 0,1 0 0,-1 0 0,0 0 0,0 0 0,0 0 0,0 0 0,0 1 0,0-1 0,0 0 0,0 0 0,0 0 0,0 0 0,0 0 0,0 0 0,0 0 0,0 0 0,0 0 0,0 0 0,0 0 0,0 0 0,0 1 0,2 8 0,0 14 0,-2 39 0,9 255 0,-2-198 0,-8-214 0,2-139 0,2 166 0,17-95 0,-16 141 0,1 0 0,14-37 0,-17 54 0,0-1 0,1 0 0,0 1 0,0 0 0,0-1 0,0 1 0,1 1 0,0-1 0,0 0 0,0 1 0,1 0 0,-1 0 0,1 0 0,0 1 0,7-5 0,-10 7 0,0 0 0,1 0 0,-1 1 0,1-1 0,-1 0 0,1 1 0,-1-1 0,1 1 0,-1 0 0,1 0 0,-1 0 0,1 0 0,-1 1 0,1-1 0,-1 1 0,1-1 0,-1 1 0,5 2 0,-4-1 0,1 0 0,-1 0 0,0 1 0,0-1 0,0 1 0,0 0 0,0 0 0,-1 0 0,1 0 0,3 7 0,0 0 0,-1 1 0,-1-1 0,0 1 0,0 0 0,-1 0 0,-1 1 0,2 15 0,-2-12 38,-2 0 0,0-1 0,-1 1 0,-1 0 0,0 0 0,-1-1 0,0 1 0,-8 19 0,8-26-139,0 0 1,-1-1-1,0 0 1,0 0 0,0 0-1,-1 0 1,0-1-1,0 0 1,-1 0 0,0 0-1,0 0 1,0-1 0,-1 0-1,0 0 1,0-1-1,-13 6 1,0-3-6726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718"/>
    </inkml:context>
    <inkml:brush xml:id="br0">
      <inkml:brushProperty name="width" value="0.05" units="cm"/>
      <inkml:brushProperty name="height" value="0.05" units="cm"/>
    </inkml:brush>
  </inkml:definitions>
  <inkml:trace contextRef="#ctx0" brushRef="#br0">0 88 24575,'24'-4'0,"-22"3"0,1 0 0,-1 0 0,0 1 0,0 0 0,1-1 0,-1 1 0,0 0 0,0 0 0,5 0 0,-6 1 0,0-1 0,0 1 0,0-1 0,0 1 0,0 0 0,0 0 0,0-1 0,0 1 0,0 0 0,-1 0 0,1 0 0,0 0 0,0 0 0,-1 0 0,1 0 0,-1 0 0,1 0 0,-1 0 0,1 1 0,-1-1 0,0 0 0,1 0 0,-1 0 0,0 2 0,3 18 0,2 38 0,2 14 0,-6-70 0,3 22 0,13 37 0,-16-57 0,1 1 0,1 0 0,-1-1 0,1 0 0,0 0 0,0 0 0,0 0 0,1 0 0,0 0 0,0-1 0,0 0 0,8 6 0,-10-8 0,0-1 0,0 0 0,0-1 0,0 1 0,0 0 0,0 0 0,0-1 0,0 1 0,0-1 0,0 0 0,1 0 0,-1 1 0,0-2 0,0 1 0,0 0 0,0 0 0,1-1 0,-1 1 0,0-1 0,0 1 0,0-1 0,0 0 0,0 0 0,0 0 0,0 0 0,0 0 0,-1-1 0,1 1 0,0 0 0,-1-1 0,1 1 0,-1-1 0,1 0 0,0-1 0,4-4 0,-1 0 0,0 0 0,-1-1 0,0 1 0,0-1 0,-1 0 0,4-12 0,-2 3 0,-2 0 0,0-1 0,-1 1 0,-1-1 0,0 0 0,-1 1 0,-1-1 0,-5-22 0,4 29 0,0 1 0,-1 0 0,0 1 0,-1-1 0,0 0 0,-10-15 0,10 19 0,0 1 0,0 0 0,0 0 0,0 1 0,-1-1 0,0 1 0,0 0 0,0 0 0,0 0 0,-1 1 0,-10-5 0,12 6-45,-1 0-1,0 1 1,0-1-1,0 1 1,0 0-1,0 1 1,0-1-1,0 1 1,-1 0-1,1 0 1,0 1-1,0-1 1,0 1-1,0 0 1,0 1-1,0-1 1,0 1-1,1 0 1,-1 0-1,0 1 1,1-1-1,0 1 1,-1 0-1,1 0 0,0 0 1,1 1-1,-1-1 1,1 1-1,-6 7 1,2 4-6781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324"/>
    </inkml:context>
    <inkml:brush xml:id="br0">
      <inkml:brushProperty name="width" value="0.05" units="cm"/>
      <inkml:brushProperty name="height" value="0.05" units="cm"/>
    </inkml:brush>
  </inkml:definitions>
  <inkml:trace contextRef="#ctx0" brushRef="#br0">116 171 24575,'6'-4'0,"0"0"0,-1 0 0,1 0 0,-1-1 0,0 0 0,0 0 0,-1 0 0,1 0 0,6-12 0,-8 12 0,0 0 0,-1 0 0,1 0 0,-1-1 0,0 1 0,0-1 0,-1 1 0,1-1 0,-1 0 0,-1 1 0,1-1 0,-1-7 0,0 12 0,0-1 0,0 1 0,-1-1 0,1 1 0,0-1 0,-1 1 0,1-1 0,-1 1 0,1-1 0,-1 1 0,0 0 0,0-1 0,1 1 0,-1 0 0,0 0 0,0-1 0,0 1 0,0 0 0,-1 0 0,1 0 0,0 0 0,-2-1 0,0 1 0,1 1 0,-1-1 0,1 0 0,-1 1 0,1 0 0,-1-1 0,0 1 0,1 0 0,-1 0 0,1 0 0,-1 1 0,-3 0 0,-3 1 0,0 1 0,1 0 0,-1 0 0,1 1 0,0 0 0,-13 8 0,15-8 0,1 1 0,-1-1 0,1 1 0,0 0 0,0 0 0,1 1 0,-1-1 0,1 1 0,0 0 0,1 0 0,-1 1 0,1-1 0,-3 10 0,5-11 0,0-1 0,0 1 0,1-1 0,0 1 0,-1-1 0,1 1 0,1-1 0,-1 1 0,1-1 0,0 1 0,0-1 0,0 0 0,0 1 0,1-1 0,0 0 0,0 0 0,0 0 0,0 0 0,1 0 0,-1 0 0,1-1 0,4 4 0,3 3 0,0-1 0,1 0 0,1 0 0,15 8 0,-19-13 0,1 1 0,-1 1 0,0 0 0,0 0 0,0 0 0,-1 1 0,0 0 0,0 0 0,-1 1 0,10 14 0,-15-20 0,0 1 0,0-1 0,-1 0 0,1 0 0,0 1 0,-1-1 0,1 0 0,-1 1 0,0-1 0,0 1 0,0-1 0,0 0 0,0 1 0,0-1 0,-1 1 0,1-1 0,-1 0 0,1 1 0,-3 3 0,1-3 0,0 1 0,0-1 0,0 0 0,-1 0 0,1 0 0,-1-1 0,0 1 0,0-1 0,0 1 0,0-1 0,-6 3 0,5-2 0,-1-1 0,1 0 0,-1 0 0,1 0 0,-1-1 0,0 1 0,0-1 0,1 0 0,-1-1 0,0 1 0,0-1 0,0 0 0,0 0 0,0-1 0,0 1 0,1-1 0,-1 0 0,0-1 0,0 1 0,-4-3 0,8 4 0,-1-1 0,1 0 0,0 0 0,0 0 0,0 0 0,0 0 0,0 0 0,0 0 0,0 0 0,1 0 0,-1 0 0,0-1 0,1 1 0,-1 0 0,0 0 0,1-1 0,0 1 0,-1 0 0,1-1 0,-1-1 0,1 0 0,0 0 0,1 0 0,-1 0 0,0 0 0,1 0 0,0 0 0,0 0 0,0 0 0,1-3 0,3-5 0,1 1 0,0 0 0,14-17 0,-2 5 0,1 1 0,2 0 0,0 1 0,1 2 0,0 0 0,2 1 0,0 1 0,43-20 0,-64 34 0,1 1 0,0-1 0,0 1 0,0 0 0,0 0 0,0 0 0,0 0 0,1 1 0,6-1 0,-9 2 0,-1-1 0,0 0 0,1 1 0,-1-1 0,0 1 0,0-1 0,1 1 0,-1 0 0,0 0 0,0-1 0,0 1 0,0 0 0,0 0 0,0 0 0,0 0 0,0 0 0,0 0 0,0 1 0,-1-1 0,1 0 0,0 0 0,-1 1 0,1-1 0,-1 0 0,0 0 0,1 1 0,-1-1 0,0 1 0,0-1 0,1 0 0,-2 3 0,10 95 0,11 89 0,-20-185-151,1 0-1,-1 0 0,1-1 0,0 1 1,0 0-1,0-1 0,0 1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1.697"/>
    </inkml:context>
    <inkml:brush xml:id="br0">
      <inkml:brushProperty name="width" value="0.05" units="cm"/>
      <inkml:brushProperty name="height" value="0.05" units="cm"/>
    </inkml:brush>
  </inkml:definitions>
  <inkml:trace contextRef="#ctx0" brushRef="#br0">313 310 24575,'-10'-1'0,"0"0"0,0-1 0,-11-2 0,-21-4 0,40 8 0,-6-1 0,0 0 0,0 1 0,-1 0 0,1 0 0,-11 3 0,16-2 0,0 0 0,0 0 0,1 0 0,-1 0 0,0 1 0,1 0 0,-1-1 0,1 1 0,0 0 0,-1 0 0,1 0 0,0 0 0,0 0 0,0 1 0,1-1 0,-1 1 0,0-1 0,-1 4 0,-4 10 0,0 0 0,1 1 0,-7 32 0,-5 56 0,12-64 0,-49 367 0,68-462 0,-3 17 0,126-567 0,-127 555 0,15-60 0,-19 93 0,0 0 0,1 0 0,0 0 0,12-18 0,-17 32 0,0 0 0,0-1 0,1 1 0,-1 0 0,1 0 0,0 0 0,-1 0 0,1 1 0,0-1 0,0 0 0,0 1 0,0-1 0,1 1 0,-1 0 0,0 0 0,1 0 0,-1 0 0,0 0 0,1 0 0,3 0 0,-4 1 0,1 0 0,0 1 0,0-1 0,-1 1 0,1 0 0,-1-1 0,1 1 0,0 0 0,-1 1 0,0-1 0,1 0 0,-1 1 0,0-1 0,0 1 0,1 0 0,-1 0 0,0-1 0,3 6 0,4 5 0,0 0 0,0 1 0,-2 0 0,1 0 0,9 25 0,20 77 0,-13-11 0,-4 1 0,11 200 0,-29-265-455,-1 0 0,-8 73 0,0-72-6371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676"/>
    </inkml:context>
    <inkml:brush xml:id="br0">
      <inkml:brushProperty name="width" value="0.05" units="cm"/>
      <inkml:brushProperty name="height" value="0.05" units="cm"/>
    </inkml:brush>
  </inkml:definitions>
  <inkml:trace contextRef="#ctx0" brushRef="#br0">19 99 24575,'0'-6'0,"-3"-8"0,-1-4 0,0-2 0,1 0 0,1 5 0,1 9 0,0 8 0,1 7 0,3 2 0,1-2-8191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017"/>
    </inkml:context>
    <inkml:brush xml:id="br0">
      <inkml:brushProperty name="width" value="0.05" units="cm"/>
      <inkml:brushProperty name="height" value="0.05" units="cm"/>
    </inkml:brush>
  </inkml:definitions>
  <inkml:trace contextRef="#ctx0" brushRef="#br0">1 0 24575,'2'1'0,"0"-1"0,0 0 0,0 1 0,0 0 0,-1-1 0,1 1 0,0 0 0,0 0 0,0 0 0,-1 0 0,1 0 0,0 0 0,-1 0 0,1 1 0,-1-1 0,0 1 0,1-1 0,-1 1 0,0-1 0,0 1 0,0 0 0,0-1 0,0 1 0,0 0 0,0 3 0,4 7 0,-1 0 0,4 24 0,-6-22 0,14 59-455,-4 0 0,6 126 0,-18-176-6371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357"/>
    </inkml:context>
    <inkml:brush xml:id="br0">
      <inkml:brushProperty name="width" value="0.05" units="cm"/>
      <inkml:brushProperty name="height" value="0.05" units="cm"/>
    </inkml:brush>
  </inkml:definitions>
  <inkml:trace contextRef="#ctx0" brushRef="#br0">13 520 24575,'-6'-42'0,"4"37"0,1 0 0,-1 0 0,2-1 0,-1 1 0,0 0 0,1-1 0,0 1 0,1-8 0,0 11 0,-1 1 0,1-1 0,0 1 0,-1 0 0,1-1 0,0 1 0,0 0 0,0 0 0,0-1 0,0 1 0,0 0 0,0 0 0,0 0 0,1 0 0,-1 1 0,0-1 0,1 0 0,-1 0 0,0 1 0,1-1 0,-1 1 0,1-1 0,-1 1 0,1 0 0,2-1 0,5 0 0,1 0 0,-1 1 0,11 1 0,-8 0 0,47 1 0,-30 1 0,1-2 0,-1-2 0,41-5 0,-65 5 0,-1 0 0,1 0 0,-1-1 0,0 0 0,0 0 0,0 0 0,0 0 0,0-1 0,0 1 0,0-1 0,-1 0 0,0 0 0,1 0 0,-1-1 0,3-4 0,-6 8 0,0 0 0,0-1 0,1 1 0,-1 0 0,0-1 0,0 1 0,1 0 0,-1 0 0,0-1 0,0 1 0,1 0 0,-1 0 0,0-1 0,0 1 0,1 0 0,-1 0 0,0 0 0,1 0 0,-1-1 0,0 1 0,1 0 0,-1 0 0,1 0 0,-1 0 0,0 0 0,1 0 0,-1 0 0,0 0 0,1 0 0,-1 0 0,0 0 0,1 0 0,0 0 0,3 13 0,-3 27 0,-2-34 0,1 23 114,2 0 0,4 30 0,-4-44-358,1-1 0,1 0 0,0 0 0,1-1 1,0 1-1,8 13 0,-4-14-6582</inkml:trace>
  <inkml:trace contextRef="#ctx0" brushRef="#br0" timeOffset="1">405 8 24575,'0'-3'0,"-3"-1"0,-1 4 0,1 4 0,0 4 0,1 4 0,1 6 0,3 2 0,4 4 0,2-2-8191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996"/>
    </inkml:context>
    <inkml:brush xml:id="br0">
      <inkml:brushProperty name="width" value="0.05" units="cm"/>
      <inkml:brushProperty name="height" value="0.05" units="cm"/>
    </inkml:brush>
  </inkml:definitions>
  <inkml:trace contextRef="#ctx0" brushRef="#br0">177 29 24575,'-7'0'0,"0"0"0,1 0 0,-1 1 0,0 0 0,0 0 0,0 1 0,1 0 0,-1 0 0,1 1 0,-1-1 0,1 1 0,0 1 0,0-1 0,1 1 0,-1 0 0,1 0 0,-1 1 0,1 0 0,1 0 0,-1 0 0,1 0 0,0 1 0,0 0 0,0 0 0,1 0 0,0 0 0,0 0 0,1 1 0,-3 6 0,1 4 0,0-1 0,1 1 0,0 0 0,2 0 0,0 0 0,2 23 0,-1-32 0,1 0 0,0 0 0,0 0 0,1 0 0,0 0 0,1 0 0,-1-1 0,1 0 0,1 1 0,-1-1 0,2 0 0,-1 0 0,0-1 0,1 1 0,9 8 0,-10-12 0,-1 0 0,1 0 0,0-1 0,-1 0 0,1 1 0,0-2 0,0 1 0,1 0 0,-1-1 0,0 1 0,0-1 0,1 0 0,-1-1 0,1 1 0,-1-1 0,1 0 0,-1 0 0,0 0 0,1-1 0,-1 1 0,1-1 0,-1 0 0,0-1 0,1 1 0,-1-1 0,0 1 0,4-4 0,-1 1 0,0 0 0,0-1 0,-1 0 0,0 0 0,0-1 0,0 0 0,-1 0 0,0 0 0,0-1 0,0 1 0,-1-1 0,0 0 0,0-1 0,3-8 0,-1-2 0,-1-1 0,-1 0 0,0 0 0,-2 0 0,1-34 0,-2 42 0,-2 0 0,1 0 0,-2 1 0,1-1 0,-1 1 0,-1-1 0,0 1 0,0 0 0,-1 0 0,-1 0 0,-9-17 0,12 25 0,1 0 0,-1 0 0,1 0 0,-1 0 0,0 0 0,0 0 0,0 1 0,0-1 0,0 1 0,0-1 0,0 1 0,0 0 0,-1 0 0,1 0 0,0 0 0,-1 0 0,1 1 0,0-1 0,-1 1 0,1-1 0,-1 1 0,1 0 0,-5 0 0,3 1 0,0 0 0,0 0 0,1 0 0,-1 1 0,0-1 0,1 1 0,-1 0 0,1 0 0,0 0 0,0 1 0,0-1 0,0 1 0,0-1 0,-3 5 0,3-3 0,-1 0 0,1 0 0,0 1 0,1-1 0,-1 1 0,1 0 0,0 0 0,0-1 0,0 1 0,-1 10 0,2-12 0,1 0 0,0 0 0,0-1 0,0 1 0,0 0 0,0 0 0,0 0 0,1 0 0,-1 0 0,1-1 0,0 1 0,0 0 0,0 0 0,0-1 0,1 1 0,-1-1 0,1 1 0,-1-1 0,1 0 0,2 3 0,-2-4 0,0 1 0,0-1 0,0 0 0,0 1 0,0-1 0,0 0 0,0 0 0,1 0 0,-1-1 0,0 1 0,1 0 0,-1-1 0,0 0 0,1 1 0,-1-1 0,1 0 0,-1 0 0,0 0 0,1-1 0,-1 1 0,0-1 0,1 1 0,-1-1 0,0 0 0,1 0 0,2-1 0,8-5 0,-1 1 0,1-2 0,15-12 0,-13 9 0,30-23 0,-30 22 0,0 0 0,1 1 0,0 1 0,1 0 0,34-14 0,-48 23 0,-1 0 0,1 1 0,0-1 0,-1 1 0,1-1 0,0 1 0,-1 0 0,1 0 0,0 0 0,0 0 0,-1 1 0,1-1 0,0 1 0,-1-1 0,1 1 0,-1 0 0,1 0 0,3 2 0,-3-1 0,0 1 0,-1-1 0,1 1 0,0 0 0,-1-1 0,0 1 0,1 0 0,-1 0 0,0 1 0,-1-1 0,4 7 0,0 5 0,-1 1 0,0 0 0,-1 0 0,1 31 0,-3 13 0,-1-39 0,4 39 0,-4-60 0,-1 1 0,1-1 0,0 0 0,0 1 0,0-1 0,1 0 0,-1 1 0,0-1 0,0 0 0,0 1 0,0-1 0,0 0 0,0 1 0,0-1 0,0 0 0,1 0 0,-1 1 0,0-1 0,0 0 0,0 1 0,1-1 0,-1 0 0,0 0 0,0 0 0,1 1 0,-1-1 0,0 0 0,1 0 0,-1 0 0,0 1 0,1-1 0,-1 0 0,1 0 0,9-8 0,13-31 0,-12 22 0,2-2 0,1 1 0,27-26 0,-33 36 0,1 0 0,0 1 0,0 0 0,1 1 0,0 0 0,0 1 0,13-6 0,-21 10 0,0 0 0,1 1 0,-1-1 0,1 0 0,-1 1 0,1 0 0,-1-1 0,1 1 0,-1 0 0,1 0 0,-1 1 0,1-1 0,0 0 0,-1 1 0,0-1 0,1 1 0,-1 0 0,1 0 0,-1 0 0,0 0 0,0 1 0,1-1 0,-1 0 0,0 1 0,0-1 0,0 1 0,-1 0 0,1 0 0,0 0 0,-1 0 0,1 0 0,-1 0 0,1 0 0,-1 1 0,1 3 0,2 3 0,0 0 0,-1 1 0,0 0 0,-1 0 0,0 0 0,-1 0 0,1 17 0,-3-10-195,0-1 0,0 1 0,-2-1 0,0 1 0,-1-1 0,-10 25 0,4-17-6631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1.334"/>
    </inkml:context>
    <inkml:brush xml:id="br0">
      <inkml:brushProperty name="width" value="0.05" units="cm"/>
      <inkml:brushProperty name="height" value="0.05" units="cm"/>
    </inkml:brush>
  </inkml:definitions>
  <inkml:trace contextRef="#ctx0" brushRef="#br0">15 1 24575,'-3'0'0,"-4"0"0,2 0 0,8 0 0,7 0 0,6 0 0,7 0 0,9 0 0,3 0 0,-3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195"/>
    </inkml:context>
    <inkml:brush xml:id="br0">
      <inkml:brushProperty name="width" value="0.05" units="cm"/>
      <inkml:brushProperty name="height" value="0.05" units="cm"/>
    </inkml:brush>
  </inkml:definitions>
  <inkml:trace contextRef="#ctx0" brushRef="#br0">139 105 24575,'-16'-1'0,"0"-1"0,-18-4 0,-14-1 0,25 3 0,23 4 0,0 0 0,0 0 0,-1 0 0,1-1 0,0 1 0,0 0 0,0 0 0,0 0 0,0 0 0,0 0 0,0 0 0,0 0 0,0-1 0,0 1 0,0 0 0,0 0 0,0 0 0,0 0 0,0 0 0,0-1 0,0 1 0,0 0 0,0 0 0,0 0 0,0 0 0,0 0 0,0 0 0,0-1 0,0 1 0,0 0 0,0 0 0,0 0 0,0 0 0,0 0 0,0 0 0,0-1 0,1 1 0,-1 0 0,0 0 0,0 0 0,0 0 0,0 0 0,0 0 0,0 0 0,0 0 0,1 0 0,-1 0 0,0 0 0,0 0 0,0 0 0,0 0 0,0 0 0,0-1 0,1 1 0,-1 0 0,0 0 0,0 0 0,0 0 0,0 1 0,0-1 0,1 0 0,-1 0 0,43-10 0,551-51 0,-447 53 0,-226 17 0,-48 7 0,105-12 0,0 1 0,0 1 0,-32 13 0,50-17 0,1 0 0,-1 0 0,0 0 0,1 1 0,0-1 0,0 1 0,0 0 0,0 0 0,0 0 0,0 0 0,1 1 0,-1-1 0,1 1 0,0-1 0,0 1 0,1 0 0,-1 0 0,1 0 0,-1 0 0,1 0 0,0 4 0,-1 10 0,0 0 0,1-1 0,3 32 0,0-16 0,2 67-455,5-1 0,35 158 0,-31-205-6371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566"/>
    </inkml:context>
    <inkml:brush xml:id="br0">
      <inkml:brushProperty name="width" value="0.05" units="cm"/>
      <inkml:brushProperty name="height" value="0.05" units="cm"/>
    </inkml:brush>
  </inkml:definitions>
  <inkml:trace contextRef="#ctx0" brushRef="#br0">0 215 24575,'3'-6'0,"4"-5"0,0 3 0,0 5 0,-2 9 0,-2 9 0,2 8 0,0 9 0,2 5 0,3 4 0,-1 5 0,2-1 0,-2-1 0,1-6 0,-1-6 0,0-9 0,-1-8-8191</inkml:trace>
  <inkml:trace contextRef="#ctx0" brushRef="#br0" timeOffset="1">204 61 24575,'0'-6'0,"0"-5"0,0-3 0,-3 1 0,-3 2 0,-2 6 0,-1 7 0,0 6 0,2 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219"/>
    </inkml:context>
    <inkml:brush xml:id="br0">
      <inkml:brushProperty name="width" value="0.05" units="cm"/>
      <inkml:brushProperty name="height" value="0.05" units="cm"/>
    </inkml:brush>
  </inkml:definitions>
  <inkml:trace contextRef="#ctx0" brushRef="#br0">223 172 24575,'0'-16'0,"-1"1"0,0 0 0,-1 0 0,-8-29 0,10 40 0,-1 1 0,0-1 0,-1 1 0,1-1 0,-1 1 0,1 0 0,-1 0 0,0 0 0,0 0 0,-1 0 0,1 0 0,0 0 0,-1 1 0,0-1 0,1 1 0,-1 0 0,0-1 0,0 1 0,-1 1 0,1-1 0,0 0 0,-1 1 0,1 0 0,-1 0 0,1 0 0,-6-1 0,5 2 0,-1 0 0,0 1 0,1-1 0,-1 1 0,1 0 0,-1 0 0,1 0 0,-1 1 0,1 0 0,0 0 0,-1 0 0,1 0 0,0 1 0,1-1 0,-1 1 0,0 0 0,1 0 0,-1 0 0,-2 4 0,0 0 0,1 0 0,0 0 0,0 0 0,1 0 0,0 1 0,0 0 0,0-1 0,1 2 0,-3 10 0,5-11 0,-1-1 0,1 1 0,0 0 0,1-1 0,0 1 0,0 0 0,1-1 0,0 1 0,2 11 0,-2-16 0,0 0 0,1 0 0,-1 1 0,0-1 0,1 0 0,0 0 0,0-1 0,0 1 0,0 0 0,0 0 0,0-1 0,1 0 0,-1 1 0,1-1 0,0 0 0,0 0 0,0 0 0,0-1 0,0 1 0,0-1 0,0 1 0,0-1 0,5 1 0,-3-2 0,-1 1 0,0-1 0,0 0 0,0 0 0,0 0 0,0-1 0,0 0 0,0 0 0,0 0 0,0 0 0,0 0 0,0-1 0,0 0 0,-1 0 0,1 0 0,-1 0 0,1 0 0,-1-1 0,0 1 0,0-1 0,0 0 0,4-5 0,4-4 0,-1-2 0,0 0 0,-1 0 0,8-15 0,-10 16 0,-6 9 0,1 0 0,0 0 0,0 0 0,0 1 0,1-1 0,-1 1 0,1 0 0,4-5 0,-6 8 0,-1 0 0,0-1 0,1 1 0,-1 0 0,0 0 0,1 0 0,-1 0 0,1 0 0,-1 0 0,0 0 0,1 0 0,-1 0 0,0 0 0,1 0 0,-1 0 0,1 0 0,-1 0 0,0 0 0,1 0 0,-1 0 0,0 0 0,1 0 0,-1 0 0,0 1 0,1-1 0,-1 0 0,0 0 0,1 1 0,-1-1 0,0 0 0,0 0 0,1 1 0,-1-1 0,0 0 0,0 0 0,1 1 0,-1-1 0,0 0 0,0 1 0,0-1 0,0 1 0,0-1 0,1 0 0,-1 1 0,6 20 0,-5-19 0,44 263 0,-30-150 0,-12-97 0,11 72 0,4 161 0,-18-239 0,-1 0 0,-3 20 0,4-30 0,-1 0 0,1 1 0,-1-1 0,1 0 0,-1 0 0,0 0 0,0 0 0,0 0 0,0 0 0,0 0 0,0 0 0,-1 0 0,1 0 0,-1 0 0,1-1 0,-1 1 0,0-1 0,0 1 0,1-1 0,-1 0 0,-3 2 0,4-3 0,-1 0 0,0 0 0,0 0 0,1 0 0,-1 0 0,0 0 0,1 0 0,-1 0 0,0-1 0,0 1 0,1-1 0,-1 1 0,1-1 0,-1 0 0,1 0 0,-1 1 0,1-1 0,-1 0 0,1 0 0,0 0 0,-1-1 0,1 1 0,0 0 0,0 0 0,-2-3 0,-2-3 0,0 0 0,0-1 0,-6-13 0,0-3 0,2-1 0,2 0 0,0 0 0,1 0 0,-4-48 0,4-131 0,6 190 0,-1 1 0,2-1 0,0 1 0,3-16 0,-4 26 0,1 0 0,-1 0 0,1 0 0,0 0 0,0 0 0,1 1 0,-1-1 0,0 0 0,1 1 0,0-1 0,-1 1 0,1 0 0,0 0 0,0-1 0,1 1 0,-1 0 0,0 1 0,1-1 0,-1 0 0,4-1 0,74-25 312,-24 10-1989,-24 5-5149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833"/>
    </inkml:context>
    <inkml:brush xml:id="br0">
      <inkml:brushProperty name="width" value="0.05" units="cm"/>
      <inkml:brushProperty name="height" value="0.05" units="cm"/>
    </inkml:brush>
  </inkml:definitions>
  <inkml:trace contextRef="#ctx0" brushRef="#br0">140 280 24575,'-1'-24'0,"-2"-1"0,-1 1 0,-2 0 0,0 0 0,-1 0 0,-1 1 0,-13-25 0,21 47 0,-22-40 0,21 39 0,1 1 0,-1 0 0,0-1 0,0 1 0,0 0 0,0 0 0,0 0 0,0-1 0,0 1 0,0 0 0,0 1 0,0-1 0,0 0 0,-1 0 0,1 0 0,0 1 0,-1-1 0,1 1 0,-1-1 0,1 1 0,-1-1 0,1 1 0,-1 0 0,1 0 0,-1 0 0,-1 0 0,2 0 0,0 1 0,-1 0 0,1-1 0,0 1 0,0 0 0,0 0 0,0 0 0,0 0 0,0 0 0,1 0 0,-1 0 0,0 0 0,0 0 0,1 0 0,-1 1 0,1-1 0,-1 0 0,1 0 0,-1 1 0,1 1 0,-6 30 0,6-28 0,-3 41 0,1 1 0,10 80 0,25 92 0,-31-207 0,8 34 0,-9-43 0,0 0 0,0 0 0,1 0 0,-1 0 0,1 0 0,0 0 0,-1 0 0,1 0 0,1-1 0,-1 1 0,3 2 0,-5-5 0,1 1 0,0-1 0,0 1 0,0-1 0,0 1 0,0-1 0,0 1 0,0-1 0,0 0 0,0 0 0,0 1 0,0-1 0,0 0 0,0 0 0,0 0 0,0 0 0,0 0 0,0 0 0,0-1 0,0 1 0,0 0 0,0 0 0,0-1 0,0 1 0,0-1 0,0 1 0,0-1 0,0 1 0,0-1 0,-1 1 0,1-1 0,0 0 0,0 1 0,-1-1 0,1 0 0,0 0 0,-1 0 0,2-1 0,2-4 0,0 0 0,0 0 0,6-14 0,-10 19 0,22-52 0,17-62 0,-8 20 0,-14 59 0,-17 36 0,0-1 0,1 0 0,-1 1 0,0-1 0,1 1 0,-1-1 0,0 1 0,1-1 0,-1 1 0,1-1 0,-1 1 0,1-1 0,-1 1 0,1-1 0,-1 1 0,1 0 0,0-1 0,-1 1 0,1 0 0,-1 0 0,1-1 0,0 1 0,-1 0 0,1 0 0,0 0 0,-1 0 0,1 0 0,0 0 0,-1 0 0,1 0 0,0 0 0,-1 0 0,1 0 0,0 0 0,-1 0 0,1 1 0,0-1 0,-1 0 0,1 0 0,-1 1 0,1-1 0,0 0 0,-1 1 0,1-1 0,-1 1 0,1-1 0,-1 1 0,0-1 0,1 1 0,-1-1 0,1 2 0,3 4 0,0 1 0,0 0 0,0 1 0,-1-1 0,0 1 0,2 11 0,9 52 0,-11-52 0,2 9 0,-4-14 0,1-1 0,1 0 0,0 1 0,0-1 0,2 0 0,-1-1 0,11 20 0,-14-30 0,0-1 0,0 1 0,1-1 0,-1 0 0,0 1 0,0-1 0,1 0 0,-1 0 0,0 0 0,1 0 0,-1 0 0,1 0 0,0 0 0,-1-1 0,1 1 0,0-1 0,-1 1 0,1-1 0,0 1 0,0-1 0,-1 0 0,1 0 0,0 0 0,0 0 0,0 0 0,-1 0 0,1 0 0,0-1 0,0 1 0,-1-1 0,1 1 0,0-1 0,-1 0 0,1 0 0,-1 1 0,1-1 0,1-2 0,5-2 0,-1 0 0,0-1 0,-1 0 0,1 0 0,-1-1 0,7-8 0,0-4 0,0-1 0,-2 0 0,0-1 0,-1 0 0,-1-1 0,-1 0 0,8-33 0,-8 18 0,-1 0 0,-3-1 0,1-70 0,-5 105 0,0-3 0,1 0 0,-1 0 0,-1-1 0,1 1 0,-1 0 0,-1 0 0,1 0 0,-1-1 0,0 2 0,0-1 0,-6-11 0,8 17 0,0 0 0,-1-1 0,1 1 0,0-1 0,0 1 0,-1 0 0,1 0 0,0-1 0,-1 1 0,1 0 0,0-1 0,-1 1 0,1 0 0,0 0 0,-1 0 0,1-1 0,-1 1 0,1 0 0,0 0 0,-1 0 0,1 0 0,-1 0 0,1 0 0,0 0 0,-1 0 0,1 0 0,-1 0 0,1 0 0,-1 0 0,1 0 0,0 0 0,-1 0 0,1 0 0,-1 1 0,1-1 0,0 0 0,-1 0 0,1 0 0,0 1 0,-1-1 0,1 0 0,0 0 0,-1 1 0,1-1 0,0 0 0,0 1 0,-1-1 0,1 0 0,0 1 0,0-1 0,-1 1 0,-8 21 0,3 13 0,2-1 0,2 1 0,1-1 0,3 37 0,-2-54 0,9 114 0,-7-115 0,1 0 0,1 0 0,0 0 0,1-1 0,1 1 0,7 14 0,-1-13-1365,-1-6-5461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161"/>
    </inkml:context>
    <inkml:brush xml:id="br0">
      <inkml:brushProperty name="width" value="0.05" units="cm"/>
      <inkml:brushProperty name="height" value="0.05" units="cm"/>
    </inkml:brush>
  </inkml:definitions>
  <inkml:trace contextRef="#ctx0" brushRef="#br0">30 290 24575,'0'-8'0,"-3"-10"0,0-6 0,-4-6 0,0-3 0,2-2 0,0 2 0,5 4 0,6 7 0,3 4 0,4 5 0,6 5 0,5 1 0,1 2 0,3 1 0,-4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050"/>
    </inkml:context>
    <inkml:brush xml:id="br0">
      <inkml:brushProperty name="width" value="0.05" units="cm"/>
      <inkml:brushProperty name="height" value="0.05" units="cm"/>
    </inkml:brush>
  </inkml:definitions>
  <inkml:trace contextRef="#ctx0" brushRef="#br0">14 11 24575,'-3'-3'0,"-3"-1"0,1 0 0,5 4 0,6 2 0,6 3 0,9 1 0,5 0 0,5-2 0,5-1 0,3-1 0,-6-1-8191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566"/>
    </inkml:context>
    <inkml:brush xml:id="br0">
      <inkml:brushProperty name="width" value="0.05" units="cm"/>
      <inkml:brushProperty name="height" value="0.05" units="cm"/>
    </inkml:brush>
  </inkml:definitions>
  <inkml:trace contextRef="#ctx0" brushRef="#br0">152 107 24575,'-1'-2'0,"0"0"0,1 0 0,-1 0 0,0 0 0,0 0 0,0 0 0,0 0 0,0 1 0,0-1 0,-1 0 0,-2-2 0,-8-12 0,7-9 0,5 23 0,0-1 0,0 1 0,0-1 0,-1 1 0,1 0 0,-1-1 0,1 1 0,-1-1 0,0 1 0,0 0 0,0 0 0,0-1 0,-1 1 0,1 0 0,-3-3 0,3 5 0,1 0 0,-1 0 0,1 0 0,-1 0 0,1 0 0,-1 0 0,0 0 0,1 0 0,-1 0 0,1 0 0,-1 0 0,1 0 0,-1 0 0,1 0 0,-1 1 0,0-1 0,1 0 0,-1 0 0,1 1 0,0-1 0,-1 0 0,1 1 0,-1-1 0,1 0 0,-1 1 0,1-1 0,0 1 0,-1-1 0,1 1 0,-1 0 0,-10 18 0,10-17 0,-12 23 0,1 1 0,1 1 0,2 0 0,1 0 0,1 0 0,-6 51 0,11-62 0,0 0 0,2 0 0,0 0 0,1 0 0,1 0 0,0 0 0,1-1 0,1 1 0,0-1 0,1 1 0,1-1 0,0-1 0,12 21 0,-14-28-65,1-1 0,0 0 0,0-1 0,0 1 0,1-1 0,-1 0 0,1 0 0,1-1 0,-1 1 0,0-1 0,1-1 0,0 1 0,0-1 0,0-1 0,0 1 0,1-1 0,-1 0 0,1-1 0,-1 0 0,16 1 0,7-4-6761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451"/>
    </inkml:context>
    <inkml:brush xml:id="br0">
      <inkml:brushProperty name="width" value="0.05" units="cm"/>
      <inkml:brushProperty name="height" value="0.05" units="cm"/>
    </inkml:brush>
  </inkml:definitions>
  <inkml:trace contextRef="#ctx0" brushRef="#br0">103 206 24575,'0'0'0,"1"0"0,-1 0 0,1 0 0,-1-1 0,1 1 0,-1 0 0,1 0 0,-1-1 0,1 1 0,-1 0 0,1-1 0,-1 1 0,0-1 0,1 1 0,-1-1 0,0 1 0,1 0 0,-1-1 0,0 1 0,0-1 0,1 1 0,-1-1 0,0 0 0,0 1 0,0-1 0,0 1 0,0-1 0,0 1 0,0-1 0,0 1 0,0-1 0,0 1 0,0-1 0,0 0 0,0 1 0,0-1 0,0 1 0,-1-1 0,1 1 0,0-1 0,0 1 0,-1-1 0,1 1 0,0-1 0,-1 1 0,1 0 0,0-1 0,-1 1 0,1-1 0,0 1 0,-1 0 0,1-1 0,-1 1 0,1 0 0,-1 0 0,1-1 0,-1 1 0,1 0 0,-1 0 0,1 0 0,-1 0 0,0-1 0,1 1 0,-1 0 0,1 0 0,-1 0 0,-2 1 0,0-1 0,1 1 0,0 0 0,-1 0 0,1 0 0,0 0 0,-1 0 0,1 1 0,0-1 0,0 1 0,0-1 0,0 1 0,0 0 0,0 0 0,1-1 0,-1 1 0,0 1 0,-1 2 0,-3 5 0,1-1 0,-9 21 0,7-12 0,1 0 0,1 0 0,0 0 0,-2 23 0,7-33 0,-1-1 0,1 0 0,0 0 0,0 1 0,1-1 0,0 0 0,0 0 0,1 0 0,-1 0 0,2 0 0,-1 0 0,1 0 0,0-1 0,4 7 0,-5-10 0,0-1 0,0 1 0,1-1 0,-1 1 0,0-1 0,1 0 0,0 0 0,-1 0 0,1-1 0,0 1 0,0-1 0,0 1 0,0-1 0,0 0 0,0 0 0,0 0 0,0-1 0,1 1 0,-1-1 0,0 1 0,0-1 0,1 0 0,-1-1 0,0 1 0,0 0 0,1-1 0,-1 0 0,0 0 0,0 0 0,0 0 0,0 0 0,0-1 0,0 1 0,0-1 0,0 0 0,-1 1 0,1-2 0,-1 1 0,1 0 0,-1 0 0,3-4 0,1-5 0,0-1 0,0 1 0,-1-1 0,-1 0 0,0 0 0,-1-1 0,0 1 0,0-1 0,-2 0 0,0 1 0,0-24 0,-3 6 0,-1 1 0,-1 0 0,-15-57 0,21 83 0,6 4 0,15 9 0,-9-4 0,1-2 0,1 0 0,0-1 0,0-1 0,0 0 0,1-2 0,24 0 0,95-20 0,-90 12 0,-46 8 0,1 0 0,0-1 0,-1 1 0,1 0 0,-1 0 0,1 0 0,0 0 0,-1 0 0,1-1 0,0 1 0,-1 0 0,1 1 0,0-1 0,-1 0 0,1 0 0,0 0 0,-1 0 0,1 0 0,-1 1 0,1-1 0,0 0 0,-1 0 0,1 1 0,-1-1 0,1 1 0,-1-1 0,1 0 0,-1 1 0,1-1 0,-1 1 0,1-1 0,-1 1 0,0-1 0,1 1 0,-1-1 0,0 1 0,1 0 0,-1-1 0,0 1 0,0 0 0,0-1 0,1 1 0,-1-1 0,0 1 0,0 0 0,0-1 0,0 1 0,0 0 0,0-1 0,0 1 0,-1 0 0,0 6 0,-1-1 0,1 0 0,-2 0 0,-3 9 0,1-2 0,2-5 0,1 0 0,0-1 0,1 1 0,0 0 0,0 0 0,0 0 0,1 0 0,1 0 0,-1-1 0,1 1 0,0 0 0,1 0 0,3 9 0,-3-12 0,0 0 0,0-1 0,1 1 0,-1-1 0,1 0 0,0 0 0,0 0 0,1 0 0,-1 0 0,1-1 0,0 1 0,0-1 0,0 0 0,0 0 0,0-1 0,1 1 0,-1-1 0,1 0 0,0 0 0,0 0 0,-1-1 0,6 1 0,-1 0 0,-1-1 0,1 0 0,0 0 0,-1-1 0,1 0 0,0-1 0,-1 0 0,1 0 0,-1-1 0,0 0 0,1-1 0,-1 1 0,0-2 0,0 1 0,0-1 0,-1 0 0,1-1 0,9-7 0,-6 2 0,1 0 0,-2-2 0,1 1 0,-2-1 0,1 0 0,-2-1 0,0 0 0,0 0 0,8-23 0,2-12 0,-2-1 0,16-83 0,-28 244 0,-2-88 69,0 0-1,2-1 0,0 0 0,13 37 1,-15-53-107,1 0 0,1 0 0,-1-1 0,1 1 0,1-1 0,-1 0 0,1 0 0,5 6 0,-6-9-53,-1 0 0,1 0 0,-1-1 0,1 1 0,0-1 0,0 0 0,0 0 0,0 0 0,0-1 0,1 1 0,-1-1 0,0 0 0,1 0 0,7 0 0,13-1-6735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915"/>
    </inkml:context>
    <inkml:brush xml:id="br0">
      <inkml:brushProperty name="width" value="0.05" units="cm"/>
      <inkml:brushProperty name="height" value="0.05" units="cm"/>
    </inkml:brush>
  </inkml:definitions>
  <inkml:trace contextRef="#ctx0" brushRef="#br0">16 88 24575,'1'-20'0,"0"15"0,-1 0 0,1 0 0,-1 0 0,0 0 0,0 0 0,-1 0 0,0 0 0,0 0 0,0 0 0,0 0 0,-4-8 0,2 14 0,0 7 0,0 9 0,3 22 0,2 0 0,1 0 0,2-1 0,14 58 0,4 19 0,7 171 0,-29-278 0,-1-6 0,1 1 0,-1 0 0,0 0 0,1-1 0,-1 1 0,-1 0 0,1 0 0,0 0 0,-1-1 0,1 1 0,-1 0 0,0-1 0,-2 6 0,3-8 0,-1-1 0,1 1 0,0 0 0,-1-1 0,1 1 0,-1 0 0,1-1 0,0 1 0,-1-1 0,1 1 0,0-1 0,0 1 0,-1-1 0,1 1 0,0-1 0,0 1 0,0-1 0,0 1 0,-1-1 0,1 1 0,0-1 0,0 1 0,0-1 0,0 1 0,0-2 0,-3-17 0,-1-45 0,3-1 0,3 1 0,2 0 0,3 1 0,3-1 0,2 1 0,23-63 0,-34 123 0,25-62 0,-24 60 0,0 0 0,1 1 0,0-1 0,0 1 0,0 0 0,1 0 0,-1 0 0,1 1 0,0-1 0,7-5 0,-9 8 0,0 1 0,-1-1 0,1 1 0,0-1 0,0 1 0,-1 0 0,1-1 0,0 1 0,0 0 0,-1 0 0,1 0 0,0 0 0,0 1 0,-1-1 0,1 0 0,0 1 0,-1-1 0,1 1 0,0 0 0,-1-1 0,1 1 0,-1 0 0,1 0 0,-1 0 0,1 0 0,-1 0 0,0 1 0,1-1 0,-1 0 0,2 3 0,2 2 0,0 0 0,-1 0 0,0 1 0,0 0 0,5 11 0,-4-7 0,-2 1 0,1-1 0,-1 1 0,-1 0 0,0 0 0,-1 0 0,0 0 0,-1 0 0,0 0 0,-1 0 0,-1 0 0,1 0 0,-7 18 0,7-24 0,-1 0 0,-1 0 0,1 0 0,-1-1 0,0 1 0,-1 0 0,1-1 0,-1 0 0,0 0 0,0 0 0,-1 0 0,1-1 0,-1 0 0,0 0 0,0 0 0,-1 0 0,1-1 0,-1 0 0,1 0 0,-1-1 0,0 1 0,0-1 0,-1 0 0,1-1 0,0 0 0,-12 2 0,14-3-151,0 0-1,0-1 0,0 1 0,0 0 1,-1-1-1,1 0 0,0 0 1,-5-2-1,-8-5-6674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269"/>
    </inkml:context>
    <inkml:brush xml:id="br0">
      <inkml:brushProperty name="width" value="0.05" units="cm"/>
      <inkml:brushProperty name="height" value="0.05" units="cm"/>
    </inkml:brush>
  </inkml:definitions>
  <inkml:trace contextRef="#ctx0" brushRef="#br0">1 0 24575,'0'6'0,"0"5"0,0 6 0,3 6 0,4 5 0,0 7 0,3 5 0,1 5 0,0 4 0,1 2 0,-2 1 0,0-3 0,-1-3 0,-3-4 0,2-7 0,-2-8-8191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611"/>
    </inkml:context>
    <inkml:brush xml:id="br0">
      <inkml:brushProperty name="width" value="0.05" units="cm"/>
      <inkml:brushProperty name="height" value="0.05" units="cm"/>
    </inkml:brush>
  </inkml:definitions>
  <inkml:trace contextRef="#ctx0" brushRef="#br0">0 426 24575,'1'-20'0,"8"-40"0,-4 29 0,1 8 0,-1 19 0,0 13 0,14 68 305,-15-54-722,1 0-1,2-1 1,9 23-1,-9-30-6408</inkml:trace>
  <inkml:trace contextRef="#ctx0" brushRef="#br0" timeOffset="1">119 170 24575,'3'-6'0,"1"-7"0,0-8 0,-1-6 0,2-1 0,0 1 0,-1 2 0,2 9 0,0 9 0,-1 10 0,-2 6 0,3 5 0,-1 6 0,-1-1-8191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412"/>
    </inkml:context>
    <inkml:brush xml:id="br0">
      <inkml:brushProperty name="width" value="0.05" units="cm"/>
      <inkml:brushProperty name="height" value="0.05" units="cm"/>
    </inkml:brush>
  </inkml:definitions>
  <inkml:trace contextRef="#ctx0" brushRef="#br0">0 192 24575,'2'-1'0,"-1"0"0,1 0 0,-1 0 0,1-1 0,-1 1 0,0-1 0,0 1 0,0-1 0,0 1 0,0-1 0,0 0 0,0 0 0,0 1 0,0-1 0,-1 0 0,1 0 0,0-2 0,3-8 0,-3 11 0,-1 1 0,0-1 0,1 0 0,-1 0 0,1 1 0,-1-1 0,1 0 0,-1 0 0,1 1 0,0-1 0,-1 1 0,1-1 0,0 1 0,-1-1 0,1 1 0,0-1 0,0 1 0,0-1 0,-1 1 0,2-1 0,-1 1 0,0 1 0,-1-1 0,1 0 0,0 0 0,-1 0 0,1 1 0,-1-1 0,1 0 0,-1 1 0,1-1 0,-1 0 0,1 1 0,-1-1 0,1 1 0,-1-1 0,1 1 0,-1-1 0,0 1 0,1-1 0,-1 1 0,1 0 0,2 6 0,0-1 0,-1 1 0,4 13 0,-4-14 0,27 135 0,-6-23 0,-23-118 0,0 1 0,0 0 0,0-1 0,0 1 0,0-1 0,1 1 0,-1-1 0,0 0 0,0 1 0,0-1 0,1 1 0,-1-1 0,0 1 0,0-1 0,1 1 0,-1-1 0,0 0 0,1 1 0,-1-1 0,0 0 0,1 1 0,-1-1 0,1 0 0,-1 1 0,1-1 0,-1 0 0,1 0 0,-1 0 0,1 1 0,0-2 0,0 1 0,0 0 0,0 0 0,0-1 0,-1 1 0,1-1 0,0 1 0,0 0 0,-1-1 0,1 0 0,0 1 0,0-1 0,-1 1 0,1-1 0,0-1 0,25-37 0,-21 30 0,114-183 0,-117 188 0,1 1 0,-1 0 0,1-1 0,-1 1 0,1 1 0,0-1 0,0 0 0,0 1 0,1-1 0,2-1 0,-5 3 0,0 1 0,0 0 0,0-1 0,-1 1 0,1 0 0,0 0 0,0 0 0,0 0 0,0 0 0,-1 0 0,1 0 0,0 0 0,0 0 0,0 0 0,0 0 0,-1 0 0,1 0 0,0 1 0,0-1 0,1 1 0,-1 0 0,0 0 0,0 0 0,1 0 0,-1 0 0,0 1 0,0-1 0,0 0 0,0 1 0,-1-1 0,1 1 0,0-1 0,-1 1 0,1-1 0,0 3 0,8 24 0,-6-16 0,0 0 0,1-1 0,1 1 0,10 19 0,-13-28 0,1 0 0,-1 0 0,0 0 0,1 0 0,-1-1 0,1 1 0,0-1 0,0 0 0,0 0 0,0 0 0,0 0 0,1 0 0,-1-1 0,0 1 0,1-1 0,-1 0 0,1 0 0,0-1 0,-1 1 0,8 0 0,-2-2 0,0 1 0,-1-1 0,1-1 0,0 0 0,-1 0 0,0-1 0,1 0 0,-1 0 0,0-1 0,12-7 0,0-1 0,-1-2 0,32-28 0,-35 28 0,-2-1 0,0 0 0,-1-1 0,0 0 0,-1-2 0,-1 1 0,-1-1 0,-1-1 0,11-27 0,-19 44 0,-1 0 0,1 0 0,-1 0 0,1 0 0,-1 0 0,0 1 0,0-1 0,0 0 0,0 0 0,0 0 0,0 0 0,0 0 0,-1 0 0,1 0 0,-1 0 0,1 1 0,-1-1 0,0 0 0,0 0 0,-1-2 0,0 2 0,1 1 0,0 0 0,-1 0 0,1 0 0,-1 0 0,0 1 0,1-1 0,-1 0 0,0 1 0,1-1 0,-1 1 0,0-1 0,0 1 0,0 0 0,1 0 0,-1-1 0,0 1 0,0 1 0,0-1 0,1 0 0,-1 0 0,-2 1 0,-6 2 0,0 0 0,0 0 0,0 1 0,0 0 0,1 1 0,0 0 0,0 0 0,0 1 0,1 0 0,-10 10 0,12-11 0,1 0 0,0 0 0,0 1 0,0 0 0,1 0 0,0 0 0,0 0 0,0 1 0,1-1 0,0 1 0,0 0 0,1 0 0,0 0 0,0 1 0,-1 7 0,3-11 0,0-1 0,0 0 0,0 1 0,1-1 0,-1 0 0,1 1 0,0-1 0,0 0 0,0 0 0,0 0 0,0 0 0,1 0 0,-1 0 0,1 0 0,0 0 0,0-1 0,0 1 0,0-1 0,4 4 0,4 2 0,0-1 0,0 0 0,1-1 0,12 6 0,-13-7 0,-1-1 0,0 2 0,0-1 0,0 1 0,12 12 0,-12-7 0,0 0 0,-1 1 0,0 0 0,-1 0 0,-1 1 0,0 0 0,0 0 0,-1 1 0,3 18 0,3 18 0,5 64 0,-11-72 0,-2-17 0,5 62 0,-8-79 0,0-1 0,0 1 0,-1 0 0,0-1 0,-1 1 0,0 0 0,0-1 0,-6 13 0,7-17 0,-1 0 0,0 0 0,0-1 0,1 1 0,-1-1 0,-1 0 0,1 0 0,0 0 0,-1 0 0,1 0 0,-1 0 0,1 0 0,-1-1 0,0 1 0,0-1 0,0 0 0,0 0 0,0 0 0,0 0 0,0-1 0,0 1 0,0-1 0,0 0 0,0 1 0,0-2 0,0 1 0,0 0 0,0 0 0,-1-1 0,1 0 0,-4-1 0,-1-1 0,0 1 0,0-1 0,0-1 0,0 0 0,0 0 0,1-1 0,0 1 0,0-2 0,0 1 0,-7-8 0,7 4 0,0 0 0,1 0 0,0-1 0,1 0 0,0 0 0,0 0 0,1-1 0,0 1 0,1-1 0,0 0 0,1 0 0,0 0 0,1-1 0,0 1 0,1 0 0,1-18 0,0 18 0,0 0 0,1 0 0,0 0 0,1 0 0,0 0 0,0 0 0,2 1 0,-1 0 0,1 0 0,0 0 0,1 0 0,0 1 0,1 0 0,0 0 0,0 0 0,14-11 0,-12 13-97,0 1-1,1 0 1,0 0-1,0 1 1,0 0-1,1 1 1,0 0-1,-1 1 1,1 0-1,1 0 1,-1 1-1,0 1 0,20 0 1,-12 1-6729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752"/>
    </inkml:context>
    <inkml:brush xml:id="br0">
      <inkml:brushProperty name="width" value="0.05" units="cm"/>
      <inkml:brushProperty name="height" value="0.05" units="cm"/>
    </inkml:brush>
  </inkml:definitions>
  <inkml:trace contextRef="#ctx0" brushRef="#br0">1 1 24575,'0'2'0,"3"5"0,1 6 0,-1 7 0,3 6 0,0 5 0,-1 4 0,-2 4 0,0 0 0,-5-1 0,-4-3 0,-1-8-8191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240"/>
    </inkml:context>
    <inkml:brush xml:id="br0">
      <inkml:brushProperty name="width" value="0.05" units="cm"/>
      <inkml:brushProperty name="height" value="0.05" units="cm"/>
    </inkml:brush>
  </inkml:definitions>
  <inkml:trace contextRef="#ctx0" brushRef="#br0">136 465 24575,'-3'-3'0,"1"0"0,-1 0 0,0 0 0,1-1 0,0 1 0,0-1 0,0 1 0,-2-6 0,14 18 0,4 13 0,-10-11 0,0 0 0,-1 1 0,0-1 0,-1 1 0,0 0 0,-1 0 0,0 13 0,-1 8 0,-7 43 0,3-32 0,3-27 0,-1 0 0,0 0 0,-1 0 0,-10 30 0,13-47 0,0 0 0,0 0 0,0 0 0,0 0 0,0 0 0,0 0 0,0-1 0,0 1 0,0 0 0,0 0 0,0 0 0,0 0 0,0 0 0,0 0 0,0 0 0,0 0 0,-1 0 0,1 0 0,0 0 0,0 0 0,0 0 0,0 0 0,0 0 0,0 0 0,0 0 0,0 0 0,0 0 0,0 0 0,0 0 0,0 0 0,0 0 0,0 0 0,0 0 0,0 0 0,-1 0 0,1 0 0,0 0 0,0 0 0,0 0 0,0 0 0,0 0 0,0 0 0,0 0 0,0 0 0,0 0 0,0 0 0,0 0 0,0 0 0,0 0 0,0 0 0,0 0 0,0 0 0,0 0 0,-1 0 0,1 0 0,0 0 0,0 0 0,0 0 0,0 0 0,0 1 0,-2-12 0,0-12 0,1-15 0,-2-1 0,-1 1 0,-2 0 0,-13-45 0,8 44 0,-10-29 0,3-2 0,-15-126 0,32 184 0,1 1 0,0-1 0,1 1 0,0 0 0,1-1 0,0 1 0,0 0 0,8-20 0,-8 27 0,0-1 0,1 1 0,-1 0 0,1 0 0,0 0 0,-1 0 0,2 1 0,-1-1 0,0 1 0,1 0 0,0 0 0,0 0 0,0 0 0,0 0 0,0 1 0,0 0 0,1 0 0,-1 0 0,1 1 0,-1-1 0,1 1 0,0 0 0,6 0 0,2 0 0,1 1 0,0 0 0,0 1 0,-1 1 0,1 0 0,-1 1 0,1 1 0,24 9 0,-20-5 0,0 0 0,-1 1 0,0 1 0,-1 1 0,26 21 0,-37-28 0,-1 0 0,1 1 0,-1-1 0,0 1 0,0 0 0,-1 0 0,1 0 0,-1 1 0,0-1 0,-1 1 0,1-1 0,-1 1 0,0 0 0,-1 0 0,1 0 0,-1 0 0,0 7 0,-1-5 0,0-1 0,-1 0 0,0 0 0,-1 0 0,0 0 0,0 0 0,0 0 0,-1 0 0,0 0 0,0-1 0,0 1 0,-1-1 0,0 0 0,-7 7 0,-7 7 0,-1-1 0,-1-1 0,-1 0 0,-1-1 0,-38 22 0,11-7 0,47-31 0,1 0 0,-1 0 0,0 1 0,1-1 0,-1 0 0,1 1 0,-1-1 0,1 1 0,0 0 0,0-1 0,-2 4 0,3-4 0,0 0 0,0-1 0,0 1 0,0 0 0,0-1 0,0 1 0,0 0 0,0-1 0,0 1 0,0 0 0,1-1 0,-1 1 0,0 0 0,0-1 0,1 1 0,-1-1 0,0 1 0,1 0 0,-1-1 0,1 1 0,-1-1 0,0 1 0,1-1 0,0 1 0,-1-1 0,1 0 0,-1 1 0,1-1 0,-1 0 0,1 1 0,0-1 0,-1 0 0,1 1 0,0-1 0,-1 0 0,2 0 0,31 12 0,35 8 0,-35-12 0,45 19 0,-64-21 0,0 1 0,0 1 0,-1 0 0,0 0 0,-1 2 0,1 0 0,12 13 0,-21-19 0,-1 0 0,1 1 0,-1-1 0,0 1 0,0 0 0,-1 0 0,0 0 0,1 0 0,-1 0 0,1 8 0,-2-9 0,-1 0 0,0-1 0,1 1 0,-2 0 0,1 0 0,0 0 0,-1 0 0,0-1 0,0 1 0,0 0 0,0-1 0,0 1 0,-1-1 0,1 1 0,-1-1 0,-4 6 0,1-3 0,0-1 0,-1 1 0,1-1 0,-1 0 0,0-1 0,-1 1 0,1-1 0,-1 0 0,0-1 0,0 0 0,0 0 0,0 0 0,-1-1 0,1 0 0,0 0 0,-15 1 0,4-1 0,-1-1 0,-1-1 0,1 0 0,0-2 0,-31-5 0,39 5-151,1-1-1,0-1 0,-1 1 0,1-2 1,0 1-1,1-1 0,-1-1 1,-13-10-1,1-3-6674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611"/>
    </inkml:context>
    <inkml:brush xml:id="br0">
      <inkml:brushProperty name="width" value="0.05" units="cm"/>
      <inkml:brushProperty name="height" value="0.05" units="cm"/>
    </inkml:brush>
  </inkml:definitions>
  <inkml:trace contextRef="#ctx0" brushRef="#br0">0 2 24575,'30'0'0,"-19"-1"0,1 0 0,-1 2 0,1-1 0,20 5 0,-31-5 0,1 1 0,-1-1 0,0 1 0,0 0 0,1-1 0,-1 1 0,0 0 0,0 0 0,0-1 0,0 1 0,0 0 0,0 0 0,0 1 0,0-1 0,0 0 0,0 0 0,0 0 0,-1 0 0,1 1 0,0-1 0,-1 0 0,0 1 0,1-1 0,-1 0 0,0 1 0,1-1 0,-1 1 0,0-1 0,0 0 0,0 1 0,0-1 0,0 1 0,-1 1 0,0 6 0,-1 0 0,0 0 0,-1 0 0,-3 9 0,1-6 0,0 4 0,1 1 0,0-1 0,1 0 0,1 1 0,0 0 0,2 0 0,0-1 0,2 22 0,-1-32 0,0 0 0,0 0 0,0 0 0,1 0 0,0 0 0,0 0 0,0-1 0,1 1 0,0-1 0,0 0 0,0 0 0,1 0 0,-1 0 0,1 0 0,0-1 0,1 1 0,-1-1 0,1 0 0,0-1 0,0 1 0,0-1 0,0 0 0,1 0 0,-1-1 0,12 4 0,-10-4 0,1-1 0,-1-1 0,1 1 0,0-1 0,-1 0 0,1-1 0,-1 0 0,1 0 0,-1-1 0,0 0 0,1 0 0,-1 0 0,0-1 0,0 0 0,-1-1 0,1 1 0,-1-1 0,11-9 0,-8 6 0,0 0 0,0-1 0,-1 0 0,0-1 0,-1 1 0,0-1 0,-1-1 0,1 1 0,-2-1 0,1 0 0,6-21 0,-10 25 0,0-1 0,-1 1 0,0-1 0,-1 0 0,1 0 0,-1 0 0,-1 1 0,1-1 0,-1 0 0,0 0 0,-1 1 0,1-1 0,-1 1 0,-1-1 0,1 1 0,-1 0 0,0 0 0,-1 0 0,1 0 0,-1 1 0,0-1 0,-9-8 0,7 8 0,1 1 0,-1 0 0,0 0 0,-1 1 0,1 0 0,-1 0 0,0 0 0,0 1 0,0 0 0,0 0 0,-1 1 0,1 0 0,-1 0 0,1 1 0,-1 0 0,0 0 0,1 1 0,-1 0 0,-13 1 0,20-1 17,0 0 0,1 0 0,-1 0 1,0 1-1,0-1 0,1 0 0,-1 0 0,0 0 0,0 0 0,1 1 0,-1-1 0,0 0 0,1 1 0,-1-1 0,1 1 0,-1-1 0,0 1 0,1-1 1,-2 2-1,3-2-81,-1 1 1,0-1 0,0 0 0,1 1 0,-1-1-1,0 1 1,1-1 0,-1 0 0,0 1 0,1-1-1,-1 0 1,1 1 0,-1-1 0,0 0-1,1 0 1,-1 1 0,1-1 0,-1 0 0,1 0-1,-1 0 1,1 0 0,-1 0 0,1 1 0,-1-1-1,1 0 1,0 0 0,16 3-6763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938"/>
    </inkml:context>
    <inkml:brush xml:id="br0">
      <inkml:brushProperty name="width" value="0.05" units="cm"/>
      <inkml:brushProperty name="height" value="0.05" units="cm"/>
    </inkml:brush>
  </inkml:definitions>
  <inkml:trace contextRef="#ctx0" brushRef="#br0">0 79 24575,'0'-6'0,"0"-5"0,0-3 0,0-2 0,0-2 0,3 6 0,4 10 0,0 12 0,3 12 0,2 12 0,1 11 0,3 10 0,0 7 0,-1 1 0,-2 3 0,1-2 0,-3-12-8191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5165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3826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71491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 id="214748374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410.png"/><Relationship Id="rId2" Type="http://schemas.openxmlformats.org/officeDocument/2006/relationships/notesSlide" Target="../notesSlides/notesSlide18.xml"/><Relationship Id="rId16" Type="http://schemas.openxmlformats.org/officeDocument/2006/relationships/image" Target="../media/image1610.png"/><Relationship Id="rId1" Type="http://schemas.openxmlformats.org/officeDocument/2006/relationships/slideLayout" Target="../slideLayouts/slideLayout8.xml"/><Relationship Id="rId6" Type="http://schemas.openxmlformats.org/officeDocument/2006/relationships/image" Target="../media/image11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310.png"/><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15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17" Type="http://schemas.openxmlformats.org/officeDocument/2006/relationships/image" Target="../media/image740.png"/><Relationship Id="rId299" Type="http://schemas.openxmlformats.org/officeDocument/2006/relationships/image" Target="../media/image1650.png"/><Relationship Id="rId21" Type="http://schemas.openxmlformats.org/officeDocument/2006/relationships/image" Target="../media/image2630.png"/><Relationship Id="rId63" Type="http://schemas.openxmlformats.org/officeDocument/2006/relationships/image" Target="../media/image4700.png"/><Relationship Id="rId159" Type="http://schemas.openxmlformats.org/officeDocument/2006/relationships/image" Target="../media/image950.png"/><Relationship Id="rId324" Type="http://schemas.openxmlformats.org/officeDocument/2006/relationships/customXml" Target="../ink/ink168.xml"/><Relationship Id="rId366" Type="http://schemas.openxmlformats.org/officeDocument/2006/relationships/customXml" Target="../ink/ink189.xml"/><Relationship Id="rId170" Type="http://schemas.openxmlformats.org/officeDocument/2006/relationships/customXml" Target="../ink/ink91.xml"/><Relationship Id="rId226" Type="http://schemas.openxmlformats.org/officeDocument/2006/relationships/customXml" Target="../ink/ink119.xml"/><Relationship Id="rId433" Type="http://schemas.openxmlformats.org/officeDocument/2006/relationships/image" Target="../media/image2320.png"/><Relationship Id="rId268" Type="http://schemas.openxmlformats.org/officeDocument/2006/relationships/customXml" Target="../ink/ink140.xml"/><Relationship Id="rId475" Type="http://schemas.openxmlformats.org/officeDocument/2006/relationships/image" Target="../media/image2530.png"/><Relationship Id="rId32" Type="http://schemas.openxmlformats.org/officeDocument/2006/relationships/customXml" Target="../ink/ink22.xml"/><Relationship Id="rId74" Type="http://schemas.openxmlformats.org/officeDocument/2006/relationships/customXml" Target="../ink/ink43.xml"/><Relationship Id="rId128" Type="http://schemas.openxmlformats.org/officeDocument/2006/relationships/customXml" Target="../ink/ink70.xml"/><Relationship Id="rId335" Type="http://schemas.openxmlformats.org/officeDocument/2006/relationships/image" Target="../media/image1830.png"/><Relationship Id="rId377" Type="http://schemas.openxmlformats.org/officeDocument/2006/relationships/image" Target="../media/image2040.png"/><Relationship Id="rId5" Type="http://schemas.openxmlformats.org/officeDocument/2006/relationships/image" Target="../media/image1810.png"/><Relationship Id="rId181" Type="http://schemas.openxmlformats.org/officeDocument/2006/relationships/image" Target="../media/image1060.png"/><Relationship Id="rId237" Type="http://schemas.openxmlformats.org/officeDocument/2006/relationships/image" Target="../media/image1340.png"/><Relationship Id="rId402" Type="http://schemas.openxmlformats.org/officeDocument/2006/relationships/customXml" Target="../ink/ink207.xml"/><Relationship Id="rId279" Type="http://schemas.openxmlformats.org/officeDocument/2006/relationships/image" Target="../media/image1550.png"/><Relationship Id="rId444" Type="http://schemas.openxmlformats.org/officeDocument/2006/relationships/customXml" Target="../ink/ink228.xml"/><Relationship Id="rId43" Type="http://schemas.openxmlformats.org/officeDocument/2006/relationships/image" Target="../media/image3710.png"/><Relationship Id="rId139" Type="http://schemas.openxmlformats.org/officeDocument/2006/relationships/image" Target="../media/image850.png"/><Relationship Id="rId290" Type="http://schemas.openxmlformats.org/officeDocument/2006/relationships/customXml" Target="../ink/ink151.xml"/><Relationship Id="rId304" Type="http://schemas.openxmlformats.org/officeDocument/2006/relationships/customXml" Target="../ink/ink158.xml"/><Relationship Id="rId346" Type="http://schemas.openxmlformats.org/officeDocument/2006/relationships/customXml" Target="../ink/ink179.xml"/><Relationship Id="rId388" Type="http://schemas.openxmlformats.org/officeDocument/2006/relationships/customXml" Target="../ink/ink200.xml"/><Relationship Id="rId85" Type="http://schemas.openxmlformats.org/officeDocument/2006/relationships/image" Target="../media/image5800.png"/><Relationship Id="rId150" Type="http://schemas.openxmlformats.org/officeDocument/2006/relationships/customXml" Target="../ink/ink81.xml"/><Relationship Id="rId192" Type="http://schemas.openxmlformats.org/officeDocument/2006/relationships/customXml" Target="../ink/ink102.xml"/><Relationship Id="rId206" Type="http://schemas.openxmlformats.org/officeDocument/2006/relationships/customXml" Target="../ink/ink109.xml"/><Relationship Id="rId413" Type="http://schemas.openxmlformats.org/officeDocument/2006/relationships/image" Target="../media/image2220.png"/><Relationship Id="rId248" Type="http://schemas.openxmlformats.org/officeDocument/2006/relationships/customXml" Target="../ink/ink130.xml"/><Relationship Id="rId455" Type="http://schemas.openxmlformats.org/officeDocument/2006/relationships/image" Target="../media/image2430.png"/><Relationship Id="rId12" Type="http://schemas.openxmlformats.org/officeDocument/2006/relationships/customXml" Target="../ink/ink12.xml"/><Relationship Id="rId108" Type="http://schemas.openxmlformats.org/officeDocument/2006/relationships/customXml" Target="../ink/ink60.xml"/><Relationship Id="rId315" Type="http://schemas.openxmlformats.org/officeDocument/2006/relationships/image" Target="../media/image1730.png"/><Relationship Id="rId357" Type="http://schemas.openxmlformats.org/officeDocument/2006/relationships/image" Target="../media/image1940.png"/><Relationship Id="rId54" Type="http://schemas.openxmlformats.org/officeDocument/2006/relationships/customXml" Target="../ink/ink33.xml"/><Relationship Id="rId96" Type="http://schemas.openxmlformats.org/officeDocument/2006/relationships/customXml" Target="../ink/ink54.xml"/><Relationship Id="rId161" Type="http://schemas.openxmlformats.org/officeDocument/2006/relationships/image" Target="../media/image960.png"/><Relationship Id="rId217" Type="http://schemas.openxmlformats.org/officeDocument/2006/relationships/image" Target="../media/image1240.png"/><Relationship Id="rId399" Type="http://schemas.openxmlformats.org/officeDocument/2006/relationships/image" Target="../media/image2150.png"/><Relationship Id="rId259" Type="http://schemas.openxmlformats.org/officeDocument/2006/relationships/image" Target="../media/image1450.png"/><Relationship Id="rId424" Type="http://schemas.openxmlformats.org/officeDocument/2006/relationships/customXml" Target="../ink/ink218.xml"/><Relationship Id="rId466" Type="http://schemas.openxmlformats.org/officeDocument/2006/relationships/customXml" Target="../ink/ink239.xml"/><Relationship Id="rId23" Type="http://schemas.openxmlformats.org/officeDocument/2006/relationships/image" Target="../media/image2710.png"/><Relationship Id="rId119" Type="http://schemas.openxmlformats.org/officeDocument/2006/relationships/image" Target="../media/image750.png"/><Relationship Id="rId270" Type="http://schemas.openxmlformats.org/officeDocument/2006/relationships/customXml" Target="../ink/ink141.xml"/><Relationship Id="rId326" Type="http://schemas.openxmlformats.org/officeDocument/2006/relationships/customXml" Target="../ink/ink169.xml"/><Relationship Id="rId65" Type="http://schemas.openxmlformats.org/officeDocument/2006/relationships/image" Target="../media/image4800.png"/><Relationship Id="rId130" Type="http://schemas.openxmlformats.org/officeDocument/2006/relationships/customXml" Target="../ink/ink71.xml"/><Relationship Id="rId368" Type="http://schemas.openxmlformats.org/officeDocument/2006/relationships/customXml" Target="../ink/ink190.xml"/><Relationship Id="rId172" Type="http://schemas.openxmlformats.org/officeDocument/2006/relationships/customXml" Target="../ink/ink92.xml"/><Relationship Id="rId228" Type="http://schemas.openxmlformats.org/officeDocument/2006/relationships/customXml" Target="../ink/ink120.xml"/><Relationship Id="rId435" Type="http://schemas.openxmlformats.org/officeDocument/2006/relationships/image" Target="../media/image2330.png"/><Relationship Id="rId477" Type="http://schemas.openxmlformats.org/officeDocument/2006/relationships/image" Target="../media/image2540.png"/><Relationship Id="rId281" Type="http://schemas.openxmlformats.org/officeDocument/2006/relationships/image" Target="../media/image1560.png"/><Relationship Id="rId337" Type="http://schemas.openxmlformats.org/officeDocument/2006/relationships/image" Target="../media/image1840.png"/><Relationship Id="rId34" Type="http://schemas.openxmlformats.org/officeDocument/2006/relationships/customXml" Target="../ink/ink23.xml"/><Relationship Id="rId76" Type="http://schemas.openxmlformats.org/officeDocument/2006/relationships/customXml" Target="../ink/ink44.xml"/><Relationship Id="rId141" Type="http://schemas.openxmlformats.org/officeDocument/2006/relationships/image" Target="../media/image860.png"/><Relationship Id="rId379" Type="http://schemas.openxmlformats.org/officeDocument/2006/relationships/image" Target="../media/image2050.png"/><Relationship Id="rId7" Type="http://schemas.openxmlformats.org/officeDocument/2006/relationships/image" Target="../media/image1910.png"/><Relationship Id="rId183" Type="http://schemas.openxmlformats.org/officeDocument/2006/relationships/image" Target="../media/image1070.png"/><Relationship Id="rId239" Type="http://schemas.openxmlformats.org/officeDocument/2006/relationships/image" Target="../media/image1350.png"/><Relationship Id="rId390" Type="http://schemas.openxmlformats.org/officeDocument/2006/relationships/customXml" Target="../ink/ink201.xml"/><Relationship Id="rId404" Type="http://schemas.openxmlformats.org/officeDocument/2006/relationships/customXml" Target="../ink/ink208.xml"/><Relationship Id="rId446" Type="http://schemas.openxmlformats.org/officeDocument/2006/relationships/customXml" Target="../ink/ink229.xml"/><Relationship Id="rId250" Type="http://schemas.openxmlformats.org/officeDocument/2006/relationships/customXml" Target="../ink/ink131.xml"/><Relationship Id="rId292" Type="http://schemas.openxmlformats.org/officeDocument/2006/relationships/customXml" Target="../ink/ink152.xml"/><Relationship Id="rId306" Type="http://schemas.openxmlformats.org/officeDocument/2006/relationships/customXml" Target="../ink/ink159.xml"/><Relationship Id="rId45" Type="http://schemas.openxmlformats.org/officeDocument/2006/relationships/image" Target="../media/image3810.png"/><Relationship Id="rId87" Type="http://schemas.openxmlformats.org/officeDocument/2006/relationships/image" Target="../media/image5900.png"/><Relationship Id="rId110" Type="http://schemas.openxmlformats.org/officeDocument/2006/relationships/customXml" Target="../ink/ink61.xml"/><Relationship Id="rId348" Type="http://schemas.openxmlformats.org/officeDocument/2006/relationships/customXml" Target="../ink/ink180.xml"/><Relationship Id="rId152" Type="http://schemas.openxmlformats.org/officeDocument/2006/relationships/customXml" Target="../ink/ink82.xml"/><Relationship Id="rId194" Type="http://schemas.openxmlformats.org/officeDocument/2006/relationships/customXml" Target="../ink/ink103.xml"/><Relationship Id="rId208" Type="http://schemas.openxmlformats.org/officeDocument/2006/relationships/customXml" Target="../ink/ink110.xml"/><Relationship Id="rId415" Type="http://schemas.openxmlformats.org/officeDocument/2006/relationships/image" Target="../media/image2230.png"/><Relationship Id="rId457" Type="http://schemas.openxmlformats.org/officeDocument/2006/relationships/image" Target="../media/image2440.png"/><Relationship Id="rId261" Type="http://schemas.openxmlformats.org/officeDocument/2006/relationships/image" Target="../media/image1460.png"/><Relationship Id="rId14" Type="http://schemas.openxmlformats.org/officeDocument/2006/relationships/customXml" Target="../ink/ink13.xml"/><Relationship Id="rId56" Type="http://schemas.openxmlformats.org/officeDocument/2006/relationships/customXml" Target="../ink/ink34.xml"/><Relationship Id="rId317" Type="http://schemas.openxmlformats.org/officeDocument/2006/relationships/image" Target="../media/image1740.png"/><Relationship Id="rId359" Type="http://schemas.openxmlformats.org/officeDocument/2006/relationships/image" Target="../media/image1950.png"/><Relationship Id="rId98" Type="http://schemas.openxmlformats.org/officeDocument/2006/relationships/customXml" Target="../ink/ink55.xml"/><Relationship Id="rId121" Type="http://schemas.openxmlformats.org/officeDocument/2006/relationships/image" Target="../media/image760.png"/><Relationship Id="rId163" Type="http://schemas.openxmlformats.org/officeDocument/2006/relationships/image" Target="../media/image970.png"/><Relationship Id="rId219" Type="http://schemas.openxmlformats.org/officeDocument/2006/relationships/image" Target="../media/image1250.png"/><Relationship Id="rId370" Type="http://schemas.openxmlformats.org/officeDocument/2006/relationships/customXml" Target="../ink/ink191.xml"/><Relationship Id="rId426" Type="http://schemas.openxmlformats.org/officeDocument/2006/relationships/customXml" Target="../ink/ink219.xml"/><Relationship Id="rId230" Type="http://schemas.openxmlformats.org/officeDocument/2006/relationships/customXml" Target="../ink/ink121.xml"/><Relationship Id="rId468" Type="http://schemas.openxmlformats.org/officeDocument/2006/relationships/customXml" Target="../ink/ink240.xml"/><Relationship Id="rId25" Type="http://schemas.openxmlformats.org/officeDocument/2006/relationships/image" Target="../media/image2810.png"/><Relationship Id="rId67" Type="http://schemas.openxmlformats.org/officeDocument/2006/relationships/image" Target="../media/image4900.png"/><Relationship Id="rId272" Type="http://schemas.openxmlformats.org/officeDocument/2006/relationships/customXml" Target="../ink/ink142.xml"/><Relationship Id="rId328" Type="http://schemas.openxmlformats.org/officeDocument/2006/relationships/customXml" Target="../ink/ink170.xml"/><Relationship Id="rId132" Type="http://schemas.openxmlformats.org/officeDocument/2006/relationships/customXml" Target="../ink/ink72.xml"/><Relationship Id="rId174" Type="http://schemas.openxmlformats.org/officeDocument/2006/relationships/customXml" Target="../ink/ink93.xml"/><Relationship Id="rId381" Type="http://schemas.openxmlformats.org/officeDocument/2006/relationships/image" Target="../media/image2060.png"/><Relationship Id="rId241" Type="http://schemas.openxmlformats.org/officeDocument/2006/relationships/image" Target="../media/image1360.png"/><Relationship Id="rId437" Type="http://schemas.openxmlformats.org/officeDocument/2006/relationships/image" Target="../media/image2340.png"/><Relationship Id="rId36" Type="http://schemas.openxmlformats.org/officeDocument/2006/relationships/customXml" Target="../ink/ink24.xml"/><Relationship Id="rId283" Type="http://schemas.openxmlformats.org/officeDocument/2006/relationships/image" Target="../media/image1570.png"/><Relationship Id="rId339" Type="http://schemas.openxmlformats.org/officeDocument/2006/relationships/image" Target="../media/image1850.png"/><Relationship Id="rId78" Type="http://schemas.openxmlformats.org/officeDocument/2006/relationships/customXml" Target="../ink/ink45.xml"/><Relationship Id="rId101" Type="http://schemas.openxmlformats.org/officeDocument/2006/relationships/image" Target="../media/image6600.png"/><Relationship Id="rId143" Type="http://schemas.openxmlformats.org/officeDocument/2006/relationships/image" Target="../media/image870.png"/><Relationship Id="rId185" Type="http://schemas.openxmlformats.org/officeDocument/2006/relationships/image" Target="../media/image1080.png"/><Relationship Id="rId350" Type="http://schemas.openxmlformats.org/officeDocument/2006/relationships/customXml" Target="../ink/ink181.xml"/><Relationship Id="rId406" Type="http://schemas.openxmlformats.org/officeDocument/2006/relationships/customXml" Target="../ink/ink209.xml"/><Relationship Id="rId9" Type="http://schemas.openxmlformats.org/officeDocument/2006/relationships/image" Target="../media/image2010.png"/><Relationship Id="rId210" Type="http://schemas.openxmlformats.org/officeDocument/2006/relationships/customXml" Target="../ink/ink111.xml"/><Relationship Id="rId392" Type="http://schemas.openxmlformats.org/officeDocument/2006/relationships/customXml" Target="../ink/ink202.xml"/><Relationship Id="rId448" Type="http://schemas.openxmlformats.org/officeDocument/2006/relationships/customXml" Target="../ink/ink230.xml"/><Relationship Id="rId252" Type="http://schemas.openxmlformats.org/officeDocument/2006/relationships/customXml" Target="../ink/ink132.xml"/><Relationship Id="rId294" Type="http://schemas.openxmlformats.org/officeDocument/2006/relationships/customXml" Target="../ink/ink153.xml"/><Relationship Id="rId308" Type="http://schemas.openxmlformats.org/officeDocument/2006/relationships/customXml" Target="../ink/ink160.xml"/><Relationship Id="rId47" Type="http://schemas.openxmlformats.org/officeDocument/2006/relationships/image" Target="../media/image3910.png"/><Relationship Id="rId89" Type="http://schemas.openxmlformats.org/officeDocument/2006/relationships/image" Target="../media/image6000.png"/><Relationship Id="rId112" Type="http://schemas.openxmlformats.org/officeDocument/2006/relationships/customXml" Target="../ink/ink62.xml"/><Relationship Id="rId154" Type="http://schemas.openxmlformats.org/officeDocument/2006/relationships/customXml" Target="../ink/ink83.xml"/><Relationship Id="rId361" Type="http://schemas.openxmlformats.org/officeDocument/2006/relationships/image" Target="../media/image1960.png"/><Relationship Id="rId196" Type="http://schemas.openxmlformats.org/officeDocument/2006/relationships/customXml" Target="../ink/ink104.xml"/><Relationship Id="rId417" Type="http://schemas.openxmlformats.org/officeDocument/2006/relationships/image" Target="../media/image2240.png"/><Relationship Id="rId459" Type="http://schemas.openxmlformats.org/officeDocument/2006/relationships/image" Target="../media/image2450.png"/><Relationship Id="rId16" Type="http://schemas.openxmlformats.org/officeDocument/2006/relationships/customXml" Target="../ink/ink14.xml"/><Relationship Id="rId221" Type="http://schemas.openxmlformats.org/officeDocument/2006/relationships/image" Target="../media/image1260.png"/><Relationship Id="rId263" Type="http://schemas.openxmlformats.org/officeDocument/2006/relationships/image" Target="../media/image1470.png"/><Relationship Id="rId319" Type="http://schemas.openxmlformats.org/officeDocument/2006/relationships/image" Target="../media/image1750.png"/><Relationship Id="rId470" Type="http://schemas.openxmlformats.org/officeDocument/2006/relationships/customXml" Target="../ink/ink241.xml"/><Relationship Id="rId58" Type="http://schemas.openxmlformats.org/officeDocument/2006/relationships/customXml" Target="../ink/ink35.xml"/><Relationship Id="rId123" Type="http://schemas.openxmlformats.org/officeDocument/2006/relationships/image" Target="../media/image770.png"/><Relationship Id="rId330" Type="http://schemas.openxmlformats.org/officeDocument/2006/relationships/customXml" Target="../ink/ink171.xml"/><Relationship Id="rId165" Type="http://schemas.openxmlformats.org/officeDocument/2006/relationships/image" Target="../media/image980.png"/><Relationship Id="rId372" Type="http://schemas.openxmlformats.org/officeDocument/2006/relationships/customXml" Target="../ink/ink192.xml"/><Relationship Id="rId428" Type="http://schemas.openxmlformats.org/officeDocument/2006/relationships/customXml" Target="../ink/ink220.xml"/><Relationship Id="rId232" Type="http://schemas.openxmlformats.org/officeDocument/2006/relationships/customXml" Target="../ink/ink122.xml"/><Relationship Id="rId274" Type="http://schemas.openxmlformats.org/officeDocument/2006/relationships/customXml" Target="../ink/ink143.xml"/><Relationship Id="rId27" Type="http://schemas.openxmlformats.org/officeDocument/2006/relationships/image" Target="../media/image2910.png"/><Relationship Id="rId69" Type="http://schemas.openxmlformats.org/officeDocument/2006/relationships/image" Target="../media/image5000.png"/><Relationship Id="rId134" Type="http://schemas.openxmlformats.org/officeDocument/2006/relationships/customXml" Target="../ink/ink73.xml"/><Relationship Id="rId80" Type="http://schemas.openxmlformats.org/officeDocument/2006/relationships/customXml" Target="../ink/ink46.xml"/><Relationship Id="rId176" Type="http://schemas.openxmlformats.org/officeDocument/2006/relationships/customXml" Target="../ink/ink94.xml"/><Relationship Id="rId341" Type="http://schemas.openxmlformats.org/officeDocument/2006/relationships/image" Target="../media/image1860.png"/><Relationship Id="rId383" Type="http://schemas.openxmlformats.org/officeDocument/2006/relationships/image" Target="../media/image2070.png"/><Relationship Id="rId439" Type="http://schemas.openxmlformats.org/officeDocument/2006/relationships/image" Target="../media/image2350.png"/><Relationship Id="rId201" Type="http://schemas.openxmlformats.org/officeDocument/2006/relationships/image" Target="../media/image1160.png"/><Relationship Id="rId243" Type="http://schemas.openxmlformats.org/officeDocument/2006/relationships/image" Target="../media/image1370.png"/><Relationship Id="rId285" Type="http://schemas.openxmlformats.org/officeDocument/2006/relationships/image" Target="../media/image1580.png"/><Relationship Id="rId450" Type="http://schemas.openxmlformats.org/officeDocument/2006/relationships/customXml" Target="../ink/ink231.xml"/><Relationship Id="rId38" Type="http://schemas.openxmlformats.org/officeDocument/2006/relationships/customXml" Target="../ink/ink25.xml"/><Relationship Id="rId103" Type="http://schemas.openxmlformats.org/officeDocument/2006/relationships/image" Target="../media/image6700.png"/><Relationship Id="rId310" Type="http://schemas.openxmlformats.org/officeDocument/2006/relationships/customXml" Target="../ink/ink161.xml"/><Relationship Id="rId91" Type="http://schemas.openxmlformats.org/officeDocument/2006/relationships/image" Target="../media/image6100.png"/><Relationship Id="rId145" Type="http://schemas.openxmlformats.org/officeDocument/2006/relationships/image" Target="../media/image880.png"/><Relationship Id="rId187" Type="http://schemas.openxmlformats.org/officeDocument/2006/relationships/image" Target="../media/image1090.png"/><Relationship Id="rId352" Type="http://schemas.openxmlformats.org/officeDocument/2006/relationships/customXml" Target="../ink/ink182.xml"/><Relationship Id="rId394" Type="http://schemas.openxmlformats.org/officeDocument/2006/relationships/customXml" Target="../ink/ink203.xml"/><Relationship Id="rId408" Type="http://schemas.openxmlformats.org/officeDocument/2006/relationships/customXml" Target="../ink/ink210.xml"/><Relationship Id="rId212" Type="http://schemas.openxmlformats.org/officeDocument/2006/relationships/customXml" Target="../ink/ink112.xml"/><Relationship Id="rId254" Type="http://schemas.openxmlformats.org/officeDocument/2006/relationships/customXml" Target="../ink/ink133.xml"/><Relationship Id="rId49" Type="http://schemas.openxmlformats.org/officeDocument/2006/relationships/image" Target="../media/image4010.png"/><Relationship Id="rId114" Type="http://schemas.openxmlformats.org/officeDocument/2006/relationships/customXml" Target="../ink/ink63.xml"/><Relationship Id="rId296" Type="http://schemas.openxmlformats.org/officeDocument/2006/relationships/customXml" Target="../ink/ink154.xml"/><Relationship Id="rId461" Type="http://schemas.openxmlformats.org/officeDocument/2006/relationships/image" Target="../media/image2460.png"/><Relationship Id="rId60" Type="http://schemas.openxmlformats.org/officeDocument/2006/relationships/customXml" Target="../ink/ink36.xml"/><Relationship Id="rId156" Type="http://schemas.openxmlformats.org/officeDocument/2006/relationships/customXml" Target="../ink/ink84.xml"/><Relationship Id="rId198" Type="http://schemas.openxmlformats.org/officeDocument/2006/relationships/customXml" Target="../ink/ink105.xml"/><Relationship Id="rId321" Type="http://schemas.openxmlformats.org/officeDocument/2006/relationships/image" Target="../media/image1760.png"/><Relationship Id="rId363" Type="http://schemas.openxmlformats.org/officeDocument/2006/relationships/image" Target="../media/image1970.png"/><Relationship Id="rId419" Type="http://schemas.openxmlformats.org/officeDocument/2006/relationships/image" Target="../media/image2250.png"/><Relationship Id="rId223" Type="http://schemas.openxmlformats.org/officeDocument/2006/relationships/image" Target="../media/image1270.png"/><Relationship Id="rId430" Type="http://schemas.openxmlformats.org/officeDocument/2006/relationships/customXml" Target="../ink/ink221.xml"/><Relationship Id="rId18" Type="http://schemas.openxmlformats.org/officeDocument/2006/relationships/customXml" Target="../ink/ink15.xml"/><Relationship Id="rId265" Type="http://schemas.openxmlformats.org/officeDocument/2006/relationships/image" Target="../media/image1480.png"/><Relationship Id="rId472" Type="http://schemas.openxmlformats.org/officeDocument/2006/relationships/customXml" Target="../ink/ink242.xml"/><Relationship Id="rId125" Type="http://schemas.openxmlformats.org/officeDocument/2006/relationships/image" Target="../media/image780.png"/><Relationship Id="rId167" Type="http://schemas.openxmlformats.org/officeDocument/2006/relationships/image" Target="../media/image990.png"/><Relationship Id="rId332" Type="http://schemas.openxmlformats.org/officeDocument/2006/relationships/customXml" Target="../ink/ink172.xml"/><Relationship Id="rId374" Type="http://schemas.openxmlformats.org/officeDocument/2006/relationships/customXml" Target="../ink/ink193.xml"/><Relationship Id="rId71" Type="http://schemas.openxmlformats.org/officeDocument/2006/relationships/image" Target="../media/image5100.png"/><Relationship Id="rId234" Type="http://schemas.openxmlformats.org/officeDocument/2006/relationships/customXml" Target="../ink/ink123.xml"/><Relationship Id="rId2" Type="http://schemas.openxmlformats.org/officeDocument/2006/relationships/customXml" Target="../ink/ink7.xml"/><Relationship Id="rId29" Type="http://schemas.openxmlformats.org/officeDocument/2006/relationships/image" Target="../media/image3010.png"/><Relationship Id="rId276" Type="http://schemas.openxmlformats.org/officeDocument/2006/relationships/customXml" Target="../ink/ink144.xml"/><Relationship Id="rId441" Type="http://schemas.openxmlformats.org/officeDocument/2006/relationships/image" Target="../media/image2360.png"/><Relationship Id="rId40" Type="http://schemas.openxmlformats.org/officeDocument/2006/relationships/customXml" Target="../ink/ink26.xml"/><Relationship Id="rId136" Type="http://schemas.openxmlformats.org/officeDocument/2006/relationships/customXml" Target="../ink/ink74.xml"/><Relationship Id="rId178" Type="http://schemas.openxmlformats.org/officeDocument/2006/relationships/customXml" Target="../ink/ink95.xml"/><Relationship Id="rId301" Type="http://schemas.openxmlformats.org/officeDocument/2006/relationships/image" Target="../media/image1660.png"/><Relationship Id="rId343" Type="http://schemas.openxmlformats.org/officeDocument/2006/relationships/image" Target="../media/image1870.png"/><Relationship Id="rId82" Type="http://schemas.openxmlformats.org/officeDocument/2006/relationships/customXml" Target="../ink/ink47.xml"/><Relationship Id="rId203" Type="http://schemas.openxmlformats.org/officeDocument/2006/relationships/image" Target="../media/image1170.png"/><Relationship Id="rId385" Type="http://schemas.openxmlformats.org/officeDocument/2006/relationships/image" Target="../media/image2080.png"/><Relationship Id="rId245" Type="http://schemas.openxmlformats.org/officeDocument/2006/relationships/image" Target="../media/image1380.png"/><Relationship Id="rId287" Type="http://schemas.openxmlformats.org/officeDocument/2006/relationships/image" Target="../media/image1590.png"/><Relationship Id="rId410" Type="http://schemas.openxmlformats.org/officeDocument/2006/relationships/customXml" Target="../ink/ink211.xml"/><Relationship Id="rId452" Type="http://schemas.openxmlformats.org/officeDocument/2006/relationships/customXml" Target="../ink/ink232.xml"/><Relationship Id="rId105" Type="http://schemas.openxmlformats.org/officeDocument/2006/relationships/image" Target="../media/image6800.png"/><Relationship Id="rId147" Type="http://schemas.openxmlformats.org/officeDocument/2006/relationships/image" Target="../media/image890.png"/><Relationship Id="rId312" Type="http://schemas.openxmlformats.org/officeDocument/2006/relationships/customXml" Target="../ink/ink162.xml"/><Relationship Id="rId354" Type="http://schemas.openxmlformats.org/officeDocument/2006/relationships/customXml" Target="../ink/ink183.xml"/><Relationship Id="rId51" Type="http://schemas.openxmlformats.org/officeDocument/2006/relationships/image" Target="../media/image4110.png"/><Relationship Id="rId72" Type="http://schemas.openxmlformats.org/officeDocument/2006/relationships/customXml" Target="../ink/ink42.xml"/><Relationship Id="rId93" Type="http://schemas.openxmlformats.org/officeDocument/2006/relationships/image" Target="../media/image6200.png"/><Relationship Id="rId189" Type="http://schemas.openxmlformats.org/officeDocument/2006/relationships/image" Target="../media/image1100.png"/><Relationship Id="rId375" Type="http://schemas.openxmlformats.org/officeDocument/2006/relationships/image" Target="../media/image2030.png"/><Relationship Id="rId396" Type="http://schemas.openxmlformats.org/officeDocument/2006/relationships/customXml" Target="../ink/ink204.xml"/><Relationship Id="rId3" Type="http://schemas.openxmlformats.org/officeDocument/2006/relationships/image" Target="../media/image1710.png"/><Relationship Id="rId214" Type="http://schemas.openxmlformats.org/officeDocument/2006/relationships/customXml" Target="../ink/ink113.xml"/><Relationship Id="rId235" Type="http://schemas.openxmlformats.org/officeDocument/2006/relationships/image" Target="../media/image1330.png"/><Relationship Id="rId256" Type="http://schemas.openxmlformats.org/officeDocument/2006/relationships/customXml" Target="../ink/ink134.xml"/><Relationship Id="rId277" Type="http://schemas.openxmlformats.org/officeDocument/2006/relationships/image" Target="../media/image1540.png"/><Relationship Id="rId298" Type="http://schemas.openxmlformats.org/officeDocument/2006/relationships/customXml" Target="../ink/ink155.xml"/><Relationship Id="rId400" Type="http://schemas.openxmlformats.org/officeDocument/2006/relationships/customXml" Target="../ink/ink206.xml"/><Relationship Id="rId421" Type="http://schemas.openxmlformats.org/officeDocument/2006/relationships/image" Target="../media/image2260.png"/><Relationship Id="rId442" Type="http://schemas.openxmlformats.org/officeDocument/2006/relationships/customXml" Target="../ink/ink227.xml"/><Relationship Id="rId463" Type="http://schemas.openxmlformats.org/officeDocument/2006/relationships/image" Target="../media/image2470.png"/><Relationship Id="rId116" Type="http://schemas.openxmlformats.org/officeDocument/2006/relationships/customXml" Target="../ink/ink64.xml"/><Relationship Id="rId137" Type="http://schemas.openxmlformats.org/officeDocument/2006/relationships/image" Target="../media/image840.png"/><Relationship Id="rId158" Type="http://schemas.openxmlformats.org/officeDocument/2006/relationships/customXml" Target="../ink/ink85.xml"/><Relationship Id="rId302" Type="http://schemas.openxmlformats.org/officeDocument/2006/relationships/customXml" Target="../ink/ink157.xml"/><Relationship Id="rId323" Type="http://schemas.openxmlformats.org/officeDocument/2006/relationships/image" Target="../media/image1770.png"/><Relationship Id="rId344" Type="http://schemas.openxmlformats.org/officeDocument/2006/relationships/customXml" Target="../ink/ink178.xml"/><Relationship Id="rId20" Type="http://schemas.openxmlformats.org/officeDocument/2006/relationships/customXml" Target="../ink/ink16.xml"/><Relationship Id="rId41" Type="http://schemas.openxmlformats.org/officeDocument/2006/relationships/image" Target="../media/image3610.png"/><Relationship Id="rId62" Type="http://schemas.openxmlformats.org/officeDocument/2006/relationships/customXml" Target="../ink/ink37.xml"/><Relationship Id="rId83" Type="http://schemas.openxmlformats.org/officeDocument/2006/relationships/image" Target="../media/image5700.png"/><Relationship Id="rId179" Type="http://schemas.openxmlformats.org/officeDocument/2006/relationships/image" Target="../media/image1050.png"/><Relationship Id="rId365" Type="http://schemas.openxmlformats.org/officeDocument/2006/relationships/image" Target="../media/image1980.png"/><Relationship Id="rId386" Type="http://schemas.openxmlformats.org/officeDocument/2006/relationships/customXml" Target="../ink/ink199.xml"/><Relationship Id="rId190" Type="http://schemas.openxmlformats.org/officeDocument/2006/relationships/customXml" Target="../ink/ink101.xml"/><Relationship Id="rId204" Type="http://schemas.openxmlformats.org/officeDocument/2006/relationships/customXml" Target="../ink/ink108.xml"/><Relationship Id="rId225" Type="http://schemas.openxmlformats.org/officeDocument/2006/relationships/image" Target="../media/image1280.png"/><Relationship Id="rId246" Type="http://schemas.openxmlformats.org/officeDocument/2006/relationships/customXml" Target="../ink/ink129.xml"/><Relationship Id="rId267" Type="http://schemas.openxmlformats.org/officeDocument/2006/relationships/image" Target="../media/image1490.png"/><Relationship Id="rId288" Type="http://schemas.openxmlformats.org/officeDocument/2006/relationships/customXml" Target="../ink/ink150.xml"/><Relationship Id="rId411" Type="http://schemas.openxmlformats.org/officeDocument/2006/relationships/image" Target="../media/image2211.png"/><Relationship Id="rId432" Type="http://schemas.openxmlformats.org/officeDocument/2006/relationships/customXml" Target="../ink/ink222.xml"/><Relationship Id="rId453" Type="http://schemas.openxmlformats.org/officeDocument/2006/relationships/image" Target="../media/image2420.png"/><Relationship Id="rId474" Type="http://schemas.openxmlformats.org/officeDocument/2006/relationships/customXml" Target="../ink/ink243.xml"/><Relationship Id="rId106" Type="http://schemas.openxmlformats.org/officeDocument/2006/relationships/customXml" Target="../ink/ink59.xml"/><Relationship Id="rId127" Type="http://schemas.openxmlformats.org/officeDocument/2006/relationships/image" Target="../media/image790.png"/><Relationship Id="rId313" Type="http://schemas.openxmlformats.org/officeDocument/2006/relationships/image" Target="../media/image1720.png"/><Relationship Id="rId10" Type="http://schemas.openxmlformats.org/officeDocument/2006/relationships/customXml" Target="../ink/ink11.xml"/><Relationship Id="rId31" Type="http://schemas.openxmlformats.org/officeDocument/2006/relationships/image" Target="../media/image3110.png"/><Relationship Id="rId52" Type="http://schemas.openxmlformats.org/officeDocument/2006/relationships/customXml" Target="../ink/ink32.xml"/><Relationship Id="rId73" Type="http://schemas.openxmlformats.org/officeDocument/2006/relationships/image" Target="../media/image5200.png"/><Relationship Id="rId94" Type="http://schemas.openxmlformats.org/officeDocument/2006/relationships/customXml" Target="../ink/ink53.xml"/><Relationship Id="rId148" Type="http://schemas.openxmlformats.org/officeDocument/2006/relationships/customXml" Target="../ink/ink80.xml"/><Relationship Id="rId169" Type="http://schemas.openxmlformats.org/officeDocument/2006/relationships/image" Target="../media/image1000.png"/><Relationship Id="rId334" Type="http://schemas.openxmlformats.org/officeDocument/2006/relationships/customXml" Target="../ink/ink173.xml"/><Relationship Id="rId355" Type="http://schemas.openxmlformats.org/officeDocument/2006/relationships/image" Target="../media/image1930.png"/><Relationship Id="rId376" Type="http://schemas.openxmlformats.org/officeDocument/2006/relationships/customXml" Target="../ink/ink194.xml"/><Relationship Id="rId397" Type="http://schemas.openxmlformats.org/officeDocument/2006/relationships/image" Target="../media/image2140.png"/><Relationship Id="rId4" Type="http://schemas.openxmlformats.org/officeDocument/2006/relationships/customXml" Target="../ink/ink8.xml"/><Relationship Id="rId180" Type="http://schemas.openxmlformats.org/officeDocument/2006/relationships/customXml" Target="../ink/ink96.xml"/><Relationship Id="rId215" Type="http://schemas.openxmlformats.org/officeDocument/2006/relationships/image" Target="../media/image1230.png"/><Relationship Id="rId236" Type="http://schemas.openxmlformats.org/officeDocument/2006/relationships/customXml" Target="../ink/ink124.xml"/><Relationship Id="rId257" Type="http://schemas.openxmlformats.org/officeDocument/2006/relationships/image" Target="../media/image1440.png"/><Relationship Id="rId278" Type="http://schemas.openxmlformats.org/officeDocument/2006/relationships/customXml" Target="../ink/ink145.xml"/><Relationship Id="rId401" Type="http://schemas.openxmlformats.org/officeDocument/2006/relationships/image" Target="../media/image2160.png"/><Relationship Id="rId422" Type="http://schemas.openxmlformats.org/officeDocument/2006/relationships/customXml" Target="../ink/ink217.xml"/><Relationship Id="rId443" Type="http://schemas.openxmlformats.org/officeDocument/2006/relationships/image" Target="../media/image2370.png"/><Relationship Id="rId464" Type="http://schemas.openxmlformats.org/officeDocument/2006/relationships/customXml" Target="../ink/ink238.xml"/><Relationship Id="rId303" Type="http://schemas.openxmlformats.org/officeDocument/2006/relationships/image" Target="../media/image1670.png"/><Relationship Id="rId42" Type="http://schemas.openxmlformats.org/officeDocument/2006/relationships/customXml" Target="../ink/ink27.xml"/><Relationship Id="rId84" Type="http://schemas.openxmlformats.org/officeDocument/2006/relationships/customXml" Target="../ink/ink48.xml"/><Relationship Id="rId138" Type="http://schemas.openxmlformats.org/officeDocument/2006/relationships/customXml" Target="../ink/ink75.xml"/><Relationship Id="rId345" Type="http://schemas.openxmlformats.org/officeDocument/2006/relationships/image" Target="../media/image1880.png"/><Relationship Id="rId387" Type="http://schemas.openxmlformats.org/officeDocument/2006/relationships/image" Target="../media/image2090.png"/><Relationship Id="rId191" Type="http://schemas.openxmlformats.org/officeDocument/2006/relationships/image" Target="../media/image1111.png"/><Relationship Id="rId205" Type="http://schemas.openxmlformats.org/officeDocument/2006/relationships/image" Target="../media/image1180.png"/><Relationship Id="rId247" Type="http://schemas.openxmlformats.org/officeDocument/2006/relationships/image" Target="../media/image1390.png"/><Relationship Id="rId412" Type="http://schemas.openxmlformats.org/officeDocument/2006/relationships/customXml" Target="../ink/ink212.xml"/><Relationship Id="rId107" Type="http://schemas.openxmlformats.org/officeDocument/2006/relationships/image" Target="../media/image6900.png"/><Relationship Id="rId289" Type="http://schemas.openxmlformats.org/officeDocument/2006/relationships/image" Target="../media/image1600.png"/><Relationship Id="rId454" Type="http://schemas.openxmlformats.org/officeDocument/2006/relationships/customXml" Target="../ink/ink233.xml"/><Relationship Id="rId11" Type="http://schemas.openxmlformats.org/officeDocument/2006/relationships/image" Target="../media/image2110.png"/><Relationship Id="rId53" Type="http://schemas.openxmlformats.org/officeDocument/2006/relationships/image" Target="../media/image4210.png"/><Relationship Id="rId149" Type="http://schemas.openxmlformats.org/officeDocument/2006/relationships/image" Target="../media/image900.png"/><Relationship Id="rId314" Type="http://schemas.openxmlformats.org/officeDocument/2006/relationships/customXml" Target="../ink/ink163.xml"/><Relationship Id="rId356" Type="http://schemas.openxmlformats.org/officeDocument/2006/relationships/customXml" Target="../ink/ink184.xml"/><Relationship Id="rId398" Type="http://schemas.openxmlformats.org/officeDocument/2006/relationships/customXml" Target="../ink/ink205.xml"/><Relationship Id="rId95" Type="http://schemas.openxmlformats.org/officeDocument/2006/relationships/image" Target="../media/image6300.png"/><Relationship Id="rId160" Type="http://schemas.openxmlformats.org/officeDocument/2006/relationships/customXml" Target="../ink/ink86.xml"/><Relationship Id="rId216" Type="http://schemas.openxmlformats.org/officeDocument/2006/relationships/customXml" Target="../ink/ink114.xml"/><Relationship Id="rId423" Type="http://schemas.openxmlformats.org/officeDocument/2006/relationships/image" Target="../media/image2270.png"/><Relationship Id="rId258" Type="http://schemas.openxmlformats.org/officeDocument/2006/relationships/customXml" Target="../ink/ink135.xml"/><Relationship Id="rId465" Type="http://schemas.openxmlformats.org/officeDocument/2006/relationships/image" Target="../media/image2480.png"/><Relationship Id="rId22" Type="http://schemas.openxmlformats.org/officeDocument/2006/relationships/customXml" Target="../ink/ink17.xml"/><Relationship Id="rId64" Type="http://schemas.openxmlformats.org/officeDocument/2006/relationships/customXml" Target="../ink/ink38.xml"/><Relationship Id="rId118" Type="http://schemas.openxmlformats.org/officeDocument/2006/relationships/customXml" Target="../ink/ink65.xml"/><Relationship Id="rId325" Type="http://schemas.openxmlformats.org/officeDocument/2006/relationships/image" Target="../media/image1780.png"/><Relationship Id="rId367" Type="http://schemas.openxmlformats.org/officeDocument/2006/relationships/image" Target="../media/image1990.png"/><Relationship Id="rId171" Type="http://schemas.openxmlformats.org/officeDocument/2006/relationships/image" Target="../media/image1010.png"/><Relationship Id="rId227" Type="http://schemas.openxmlformats.org/officeDocument/2006/relationships/image" Target="../media/image1290.png"/><Relationship Id="rId269" Type="http://schemas.openxmlformats.org/officeDocument/2006/relationships/image" Target="../media/image1500.png"/><Relationship Id="rId434" Type="http://schemas.openxmlformats.org/officeDocument/2006/relationships/customXml" Target="../ink/ink223.xml"/><Relationship Id="rId476" Type="http://schemas.openxmlformats.org/officeDocument/2006/relationships/customXml" Target="../ink/ink244.xml"/><Relationship Id="rId33" Type="http://schemas.openxmlformats.org/officeDocument/2006/relationships/image" Target="../media/image3210.png"/><Relationship Id="rId129" Type="http://schemas.openxmlformats.org/officeDocument/2006/relationships/image" Target="../media/image800.png"/><Relationship Id="rId280" Type="http://schemas.openxmlformats.org/officeDocument/2006/relationships/customXml" Target="../ink/ink146.xml"/><Relationship Id="rId336" Type="http://schemas.openxmlformats.org/officeDocument/2006/relationships/customXml" Target="../ink/ink174.xml"/><Relationship Id="rId75" Type="http://schemas.openxmlformats.org/officeDocument/2006/relationships/image" Target="../media/image5300.png"/><Relationship Id="rId140" Type="http://schemas.openxmlformats.org/officeDocument/2006/relationships/customXml" Target="../ink/ink76.xml"/><Relationship Id="rId182" Type="http://schemas.openxmlformats.org/officeDocument/2006/relationships/customXml" Target="../ink/ink97.xml"/><Relationship Id="rId378" Type="http://schemas.openxmlformats.org/officeDocument/2006/relationships/customXml" Target="../ink/ink195.xml"/><Relationship Id="rId403" Type="http://schemas.openxmlformats.org/officeDocument/2006/relationships/image" Target="../media/image2170.png"/><Relationship Id="rId6" Type="http://schemas.openxmlformats.org/officeDocument/2006/relationships/customXml" Target="../ink/ink9.xml"/><Relationship Id="rId238" Type="http://schemas.openxmlformats.org/officeDocument/2006/relationships/customXml" Target="../ink/ink125.xml"/><Relationship Id="rId445" Type="http://schemas.openxmlformats.org/officeDocument/2006/relationships/image" Target="../media/image2380.png"/><Relationship Id="rId291" Type="http://schemas.openxmlformats.org/officeDocument/2006/relationships/image" Target="../media/image1611.png"/><Relationship Id="rId305" Type="http://schemas.openxmlformats.org/officeDocument/2006/relationships/image" Target="../media/image1680.png"/><Relationship Id="rId347" Type="http://schemas.openxmlformats.org/officeDocument/2006/relationships/image" Target="../media/image1890.png"/><Relationship Id="rId44" Type="http://schemas.openxmlformats.org/officeDocument/2006/relationships/customXml" Target="../ink/ink28.xml"/><Relationship Id="rId86" Type="http://schemas.openxmlformats.org/officeDocument/2006/relationships/customXml" Target="../ink/ink49.xml"/><Relationship Id="rId151" Type="http://schemas.openxmlformats.org/officeDocument/2006/relationships/image" Target="../media/image910.png"/><Relationship Id="rId389" Type="http://schemas.openxmlformats.org/officeDocument/2006/relationships/image" Target="../media/image2100.png"/><Relationship Id="rId193" Type="http://schemas.openxmlformats.org/officeDocument/2006/relationships/image" Target="../media/image1120.png"/><Relationship Id="rId207" Type="http://schemas.openxmlformats.org/officeDocument/2006/relationships/image" Target="../media/image1190.png"/><Relationship Id="rId249" Type="http://schemas.openxmlformats.org/officeDocument/2006/relationships/image" Target="../media/image1400.png"/><Relationship Id="rId414" Type="http://schemas.openxmlformats.org/officeDocument/2006/relationships/customXml" Target="../ink/ink213.xml"/><Relationship Id="rId456" Type="http://schemas.openxmlformats.org/officeDocument/2006/relationships/customXml" Target="../ink/ink234.xml"/><Relationship Id="rId13" Type="http://schemas.openxmlformats.org/officeDocument/2006/relationships/image" Target="../media/image2210.png"/><Relationship Id="rId109" Type="http://schemas.openxmlformats.org/officeDocument/2006/relationships/image" Target="../media/image7000.png"/><Relationship Id="rId260" Type="http://schemas.openxmlformats.org/officeDocument/2006/relationships/customXml" Target="../ink/ink136.xml"/><Relationship Id="rId316" Type="http://schemas.openxmlformats.org/officeDocument/2006/relationships/customXml" Target="../ink/ink164.xml"/><Relationship Id="rId55" Type="http://schemas.openxmlformats.org/officeDocument/2006/relationships/image" Target="../media/image4310.png"/><Relationship Id="rId97" Type="http://schemas.openxmlformats.org/officeDocument/2006/relationships/image" Target="../media/image6400.png"/><Relationship Id="rId120" Type="http://schemas.openxmlformats.org/officeDocument/2006/relationships/customXml" Target="../ink/ink66.xml"/><Relationship Id="rId358" Type="http://schemas.openxmlformats.org/officeDocument/2006/relationships/customXml" Target="../ink/ink185.xml"/><Relationship Id="rId162" Type="http://schemas.openxmlformats.org/officeDocument/2006/relationships/customXml" Target="../ink/ink87.xml"/><Relationship Id="rId218" Type="http://schemas.openxmlformats.org/officeDocument/2006/relationships/customXml" Target="../ink/ink115.xml"/><Relationship Id="rId425" Type="http://schemas.openxmlformats.org/officeDocument/2006/relationships/image" Target="../media/image2280.png"/><Relationship Id="rId467" Type="http://schemas.openxmlformats.org/officeDocument/2006/relationships/image" Target="../media/image2490.png"/><Relationship Id="rId271" Type="http://schemas.openxmlformats.org/officeDocument/2006/relationships/image" Target="../media/image1511.png"/><Relationship Id="rId24" Type="http://schemas.openxmlformats.org/officeDocument/2006/relationships/customXml" Target="../ink/ink18.xml"/><Relationship Id="rId66" Type="http://schemas.openxmlformats.org/officeDocument/2006/relationships/customXml" Target="../ink/ink39.xml"/><Relationship Id="rId131" Type="http://schemas.openxmlformats.org/officeDocument/2006/relationships/image" Target="../media/image810.png"/><Relationship Id="rId327" Type="http://schemas.openxmlformats.org/officeDocument/2006/relationships/image" Target="../media/image1790.png"/><Relationship Id="rId369" Type="http://schemas.openxmlformats.org/officeDocument/2006/relationships/image" Target="../media/image2000.png"/><Relationship Id="rId173" Type="http://schemas.openxmlformats.org/officeDocument/2006/relationships/image" Target="../media/image1020.png"/><Relationship Id="rId229" Type="http://schemas.openxmlformats.org/officeDocument/2006/relationships/image" Target="../media/image1300.png"/><Relationship Id="rId380" Type="http://schemas.openxmlformats.org/officeDocument/2006/relationships/customXml" Target="../ink/ink196.xml"/><Relationship Id="rId436" Type="http://schemas.openxmlformats.org/officeDocument/2006/relationships/customXml" Target="../ink/ink224.xml"/><Relationship Id="rId240" Type="http://schemas.openxmlformats.org/officeDocument/2006/relationships/customXml" Target="../ink/ink126.xml"/><Relationship Id="rId35" Type="http://schemas.openxmlformats.org/officeDocument/2006/relationships/image" Target="../media/image3310.png"/><Relationship Id="rId77" Type="http://schemas.openxmlformats.org/officeDocument/2006/relationships/image" Target="../media/image5400.png"/><Relationship Id="rId100" Type="http://schemas.openxmlformats.org/officeDocument/2006/relationships/customXml" Target="../ink/ink56.xml"/><Relationship Id="rId282" Type="http://schemas.openxmlformats.org/officeDocument/2006/relationships/customXml" Target="../ink/ink147.xml"/><Relationship Id="rId338" Type="http://schemas.openxmlformats.org/officeDocument/2006/relationships/customXml" Target="../ink/ink175.xml"/><Relationship Id="rId8" Type="http://schemas.openxmlformats.org/officeDocument/2006/relationships/customXml" Target="../ink/ink10.xml"/><Relationship Id="rId142" Type="http://schemas.openxmlformats.org/officeDocument/2006/relationships/customXml" Target="../ink/ink77.xml"/><Relationship Id="rId184" Type="http://schemas.openxmlformats.org/officeDocument/2006/relationships/customXml" Target="../ink/ink98.xml"/><Relationship Id="rId391" Type="http://schemas.openxmlformats.org/officeDocument/2006/relationships/image" Target="../media/image2111.png"/><Relationship Id="rId405" Type="http://schemas.openxmlformats.org/officeDocument/2006/relationships/image" Target="../media/image2180.png"/><Relationship Id="rId447" Type="http://schemas.openxmlformats.org/officeDocument/2006/relationships/image" Target="../media/image2390.png"/><Relationship Id="rId251" Type="http://schemas.openxmlformats.org/officeDocument/2006/relationships/image" Target="../media/image1411.png"/><Relationship Id="rId46" Type="http://schemas.openxmlformats.org/officeDocument/2006/relationships/customXml" Target="../ink/ink29.xml"/><Relationship Id="rId293" Type="http://schemas.openxmlformats.org/officeDocument/2006/relationships/image" Target="../media/image1620.png"/><Relationship Id="rId307" Type="http://schemas.openxmlformats.org/officeDocument/2006/relationships/image" Target="../media/image1690.png"/><Relationship Id="rId349" Type="http://schemas.openxmlformats.org/officeDocument/2006/relationships/image" Target="../media/image1900.png"/><Relationship Id="rId88" Type="http://schemas.openxmlformats.org/officeDocument/2006/relationships/customXml" Target="../ink/ink50.xml"/><Relationship Id="rId111" Type="http://schemas.openxmlformats.org/officeDocument/2006/relationships/image" Target="../media/image7100.png"/><Relationship Id="rId153" Type="http://schemas.openxmlformats.org/officeDocument/2006/relationships/image" Target="../media/image920.png"/><Relationship Id="rId195" Type="http://schemas.openxmlformats.org/officeDocument/2006/relationships/image" Target="../media/image1130.png"/><Relationship Id="rId209" Type="http://schemas.openxmlformats.org/officeDocument/2006/relationships/image" Target="../media/image1200.png"/><Relationship Id="rId360" Type="http://schemas.openxmlformats.org/officeDocument/2006/relationships/customXml" Target="../ink/ink186.xml"/><Relationship Id="rId416" Type="http://schemas.openxmlformats.org/officeDocument/2006/relationships/customXml" Target="../ink/ink214.xml"/><Relationship Id="rId220" Type="http://schemas.openxmlformats.org/officeDocument/2006/relationships/customXml" Target="../ink/ink116.xml"/><Relationship Id="rId458" Type="http://schemas.openxmlformats.org/officeDocument/2006/relationships/customXml" Target="../ink/ink235.xml"/><Relationship Id="rId15" Type="http://schemas.openxmlformats.org/officeDocument/2006/relationships/image" Target="../media/image2310.png"/><Relationship Id="rId57" Type="http://schemas.openxmlformats.org/officeDocument/2006/relationships/image" Target="../media/image4410.png"/><Relationship Id="rId262" Type="http://schemas.openxmlformats.org/officeDocument/2006/relationships/customXml" Target="../ink/ink137.xml"/><Relationship Id="rId318" Type="http://schemas.openxmlformats.org/officeDocument/2006/relationships/customXml" Target="../ink/ink165.xml"/><Relationship Id="rId99" Type="http://schemas.openxmlformats.org/officeDocument/2006/relationships/image" Target="../media/image6500.png"/><Relationship Id="rId122" Type="http://schemas.openxmlformats.org/officeDocument/2006/relationships/customXml" Target="../ink/ink67.xml"/><Relationship Id="rId164" Type="http://schemas.openxmlformats.org/officeDocument/2006/relationships/customXml" Target="../ink/ink88.xml"/><Relationship Id="rId371" Type="http://schemas.openxmlformats.org/officeDocument/2006/relationships/image" Target="../media/image2011.png"/><Relationship Id="rId427" Type="http://schemas.openxmlformats.org/officeDocument/2006/relationships/image" Target="../media/image2290.png"/><Relationship Id="rId469" Type="http://schemas.openxmlformats.org/officeDocument/2006/relationships/image" Target="../media/image2500.png"/><Relationship Id="rId26" Type="http://schemas.openxmlformats.org/officeDocument/2006/relationships/customXml" Target="../ink/ink19.xml"/><Relationship Id="rId231" Type="http://schemas.openxmlformats.org/officeDocument/2006/relationships/image" Target="../media/image1311.png"/><Relationship Id="rId273" Type="http://schemas.openxmlformats.org/officeDocument/2006/relationships/image" Target="../media/image1520.png"/><Relationship Id="rId329" Type="http://schemas.openxmlformats.org/officeDocument/2006/relationships/image" Target="../media/image1800.png"/><Relationship Id="rId68" Type="http://schemas.openxmlformats.org/officeDocument/2006/relationships/customXml" Target="../ink/ink40.xml"/><Relationship Id="rId133" Type="http://schemas.openxmlformats.org/officeDocument/2006/relationships/image" Target="../media/image820.png"/><Relationship Id="rId175" Type="http://schemas.openxmlformats.org/officeDocument/2006/relationships/image" Target="../media/image1030.png"/><Relationship Id="rId340" Type="http://schemas.openxmlformats.org/officeDocument/2006/relationships/customXml" Target="../ink/ink176.xml"/><Relationship Id="rId200" Type="http://schemas.openxmlformats.org/officeDocument/2006/relationships/customXml" Target="../ink/ink106.xml"/><Relationship Id="rId382" Type="http://schemas.openxmlformats.org/officeDocument/2006/relationships/customXml" Target="../ink/ink197.xml"/><Relationship Id="rId438" Type="http://schemas.openxmlformats.org/officeDocument/2006/relationships/customXml" Target="../ink/ink225.xml"/><Relationship Id="rId242" Type="http://schemas.openxmlformats.org/officeDocument/2006/relationships/customXml" Target="../ink/ink127.xml"/><Relationship Id="rId284" Type="http://schemas.openxmlformats.org/officeDocument/2006/relationships/customXml" Target="../ink/ink148.xml"/><Relationship Id="rId37" Type="http://schemas.openxmlformats.org/officeDocument/2006/relationships/image" Target="../media/image3410.png"/><Relationship Id="rId79" Type="http://schemas.openxmlformats.org/officeDocument/2006/relationships/image" Target="../media/image5500.png"/><Relationship Id="rId102" Type="http://schemas.openxmlformats.org/officeDocument/2006/relationships/customXml" Target="../ink/ink57.xml"/><Relationship Id="rId144" Type="http://schemas.openxmlformats.org/officeDocument/2006/relationships/customXml" Target="../ink/ink78.xml"/><Relationship Id="rId90" Type="http://schemas.openxmlformats.org/officeDocument/2006/relationships/customXml" Target="../ink/ink51.xml"/><Relationship Id="rId186" Type="http://schemas.openxmlformats.org/officeDocument/2006/relationships/customXml" Target="../ink/ink99.xml"/><Relationship Id="rId351" Type="http://schemas.openxmlformats.org/officeDocument/2006/relationships/image" Target="../media/image1911.png"/><Relationship Id="rId393" Type="http://schemas.openxmlformats.org/officeDocument/2006/relationships/image" Target="../media/image2120.png"/><Relationship Id="rId407" Type="http://schemas.openxmlformats.org/officeDocument/2006/relationships/image" Target="../media/image2190.png"/><Relationship Id="rId449" Type="http://schemas.openxmlformats.org/officeDocument/2006/relationships/image" Target="../media/image2400.png"/><Relationship Id="rId211" Type="http://schemas.openxmlformats.org/officeDocument/2006/relationships/image" Target="../media/image1211.png"/><Relationship Id="rId253" Type="http://schemas.openxmlformats.org/officeDocument/2006/relationships/image" Target="../media/image1420.png"/><Relationship Id="rId295" Type="http://schemas.openxmlformats.org/officeDocument/2006/relationships/image" Target="../media/image1630.png"/><Relationship Id="rId309" Type="http://schemas.openxmlformats.org/officeDocument/2006/relationships/image" Target="../media/image1700.png"/><Relationship Id="rId460" Type="http://schemas.openxmlformats.org/officeDocument/2006/relationships/customXml" Target="../ink/ink236.xml"/><Relationship Id="rId48" Type="http://schemas.openxmlformats.org/officeDocument/2006/relationships/customXml" Target="../ink/ink30.xml"/><Relationship Id="rId113" Type="http://schemas.openxmlformats.org/officeDocument/2006/relationships/image" Target="../media/image720.png"/><Relationship Id="rId320" Type="http://schemas.openxmlformats.org/officeDocument/2006/relationships/customXml" Target="../ink/ink166.xml"/><Relationship Id="rId155" Type="http://schemas.openxmlformats.org/officeDocument/2006/relationships/image" Target="../media/image930.png"/><Relationship Id="rId197" Type="http://schemas.openxmlformats.org/officeDocument/2006/relationships/image" Target="../media/image1140.png"/><Relationship Id="rId362" Type="http://schemas.openxmlformats.org/officeDocument/2006/relationships/customXml" Target="../ink/ink187.xml"/><Relationship Id="rId418" Type="http://schemas.openxmlformats.org/officeDocument/2006/relationships/customXml" Target="../ink/ink215.xml"/><Relationship Id="rId222" Type="http://schemas.openxmlformats.org/officeDocument/2006/relationships/customXml" Target="../ink/ink117.xml"/><Relationship Id="rId264" Type="http://schemas.openxmlformats.org/officeDocument/2006/relationships/customXml" Target="../ink/ink138.xml"/><Relationship Id="rId471" Type="http://schemas.openxmlformats.org/officeDocument/2006/relationships/image" Target="../media/image2511.png"/><Relationship Id="rId17" Type="http://schemas.openxmlformats.org/officeDocument/2006/relationships/image" Target="../media/image2410.png"/><Relationship Id="rId59" Type="http://schemas.openxmlformats.org/officeDocument/2006/relationships/image" Target="../media/image4510.png"/><Relationship Id="rId124" Type="http://schemas.openxmlformats.org/officeDocument/2006/relationships/customXml" Target="../ink/ink68.xml"/><Relationship Id="rId70" Type="http://schemas.openxmlformats.org/officeDocument/2006/relationships/customXml" Target="../ink/ink41.xml"/><Relationship Id="rId166" Type="http://schemas.openxmlformats.org/officeDocument/2006/relationships/customXml" Target="../ink/ink89.xml"/><Relationship Id="rId331" Type="http://schemas.openxmlformats.org/officeDocument/2006/relationships/image" Target="../media/image1811.png"/><Relationship Id="rId373" Type="http://schemas.openxmlformats.org/officeDocument/2006/relationships/image" Target="../media/image2020.png"/><Relationship Id="rId429" Type="http://schemas.openxmlformats.org/officeDocument/2006/relationships/image" Target="../media/image2300.png"/><Relationship Id="rId1" Type="http://schemas.openxmlformats.org/officeDocument/2006/relationships/slideLayout" Target="../slideLayouts/slideLayout10.xml"/><Relationship Id="rId233" Type="http://schemas.openxmlformats.org/officeDocument/2006/relationships/image" Target="../media/image1320.png"/><Relationship Id="rId440" Type="http://schemas.openxmlformats.org/officeDocument/2006/relationships/customXml" Target="../ink/ink226.xml"/><Relationship Id="rId28" Type="http://schemas.openxmlformats.org/officeDocument/2006/relationships/customXml" Target="../ink/ink20.xml"/><Relationship Id="rId275" Type="http://schemas.openxmlformats.org/officeDocument/2006/relationships/image" Target="../media/image1530.png"/><Relationship Id="rId300" Type="http://schemas.openxmlformats.org/officeDocument/2006/relationships/customXml" Target="../ink/ink156.xml"/><Relationship Id="rId81" Type="http://schemas.openxmlformats.org/officeDocument/2006/relationships/image" Target="../media/image5600.png"/><Relationship Id="rId135" Type="http://schemas.openxmlformats.org/officeDocument/2006/relationships/image" Target="../media/image830.png"/><Relationship Id="rId177" Type="http://schemas.openxmlformats.org/officeDocument/2006/relationships/image" Target="../media/image1040.png"/><Relationship Id="rId342" Type="http://schemas.openxmlformats.org/officeDocument/2006/relationships/customXml" Target="../ink/ink177.xml"/><Relationship Id="rId384" Type="http://schemas.openxmlformats.org/officeDocument/2006/relationships/customXml" Target="../ink/ink198.xml"/><Relationship Id="rId202" Type="http://schemas.openxmlformats.org/officeDocument/2006/relationships/customXml" Target="../ink/ink107.xml"/><Relationship Id="rId244" Type="http://schemas.openxmlformats.org/officeDocument/2006/relationships/customXml" Target="../ink/ink128.xml"/><Relationship Id="rId39" Type="http://schemas.openxmlformats.org/officeDocument/2006/relationships/image" Target="../media/image3510.png"/><Relationship Id="rId286" Type="http://schemas.openxmlformats.org/officeDocument/2006/relationships/customXml" Target="../ink/ink149.xml"/><Relationship Id="rId451" Type="http://schemas.openxmlformats.org/officeDocument/2006/relationships/image" Target="../media/image2411.png"/><Relationship Id="rId50" Type="http://schemas.openxmlformats.org/officeDocument/2006/relationships/customXml" Target="../ink/ink31.xml"/><Relationship Id="rId104" Type="http://schemas.openxmlformats.org/officeDocument/2006/relationships/customXml" Target="../ink/ink58.xml"/><Relationship Id="rId146" Type="http://schemas.openxmlformats.org/officeDocument/2006/relationships/customXml" Target="../ink/ink79.xml"/><Relationship Id="rId188" Type="http://schemas.openxmlformats.org/officeDocument/2006/relationships/customXml" Target="../ink/ink100.xml"/><Relationship Id="rId311" Type="http://schemas.openxmlformats.org/officeDocument/2006/relationships/image" Target="../media/image1712.png"/><Relationship Id="rId353" Type="http://schemas.openxmlformats.org/officeDocument/2006/relationships/image" Target="../media/image1920.png"/><Relationship Id="rId395" Type="http://schemas.openxmlformats.org/officeDocument/2006/relationships/image" Target="../media/image2130.png"/><Relationship Id="rId409" Type="http://schemas.openxmlformats.org/officeDocument/2006/relationships/image" Target="../media/image2200.png"/><Relationship Id="rId92" Type="http://schemas.openxmlformats.org/officeDocument/2006/relationships/customXml" Target="../ink/ink52.xml"/><Relationship Id="rId213" Type="http://schemas.openxmlformats.org/officeDocument/2006/relationships/image" Target="../media/image1220.png"/><Relationship Id="rId420" Type="http://schemas.openxmlformats.org/officeDocument/2006/relationships/customXml" Target="../ink/ink216.xml"/><Relationship Id="rId255" Type="http://schemas.openxmlformats.org/officeDocument/2006/relationships/image" Target="../media/image1430.png"/><Relationship Id="rId297" Type="http://schemas.openxmlformats.org/officeDocument/2006/relationships/image" Target="../media/image1640.png"/><Relationship Id="rId462" Type="http://schemas.openxmlformats.org/officeDocument/2006/relationships/customXml" Target="../ink/ink237.xml"/><Relationship Id="rId115" Type="http://schemas.openxmlformats.org/officeDocument/2006/relationships/image" Target="../media/image730.png"/><Relationship Id="rId157" Type="http://schemas.openxmlformats.org/officeDocument/2006/relationships/image" Target="../media/image940.png"/><Relationship Id="rId322" Type="http://schemas.openxmlformats.org/officeDocument/2006/relationships/customXml" Target="../ink/ink167.xml"/><Relationship Id="rId364" Type="http://schemas.openxmlformats.org/officeDocument/2006/relationships/customXml" Target="../ink/ink188.xml"/><Relationship Id="rId61" Type="http://schemas.openxmlformats.org/officeDocument/2006/relationships/image" Target="../media/image4640.png"/><Relationship Id="rId199" Type="http://schemas.openxmlformats.org/officeDocument/2006/relationships/image" Target="../media/image1150.png"/><Relationship Id="rId19" Type="http://schemas.openxmlformats.org/officeDocument/2006/relationships/image" Target="../media/image2510.png"/><Relationship Id="rId224" Type="http://schemas.openxmlformats.org/officeDocument/2006/relationships/customXml" Target="../ink/ink118.xml"/><Relationship Id="rId266" Type="http://schemas.openxmlformats.org/officeDocument/2006/relationships/customXml" Target="../ink/ink139.xml"/><Relationship Id="rId431" Type="http://schemas.openxmlformats.org/officeDocument/2006/relationships/image" Target="../media/image2311.png"/><Relationship Id="rId473" Type="http://schemas.openxmlformats.org/officeDocument/2006/relationships/image" Target="../media/image2520.png"/><Relationship Id="rId30" Type="http://schemas.openxmlformats.org/officeDocument/2006/relationships/customXml" Target="../ink/ink21.xml"/><Relationship Id="rId126" Type="http://schemas.openxmlformats.org/officeDocument/2006/relationships/customXml" Target="../ink/ink69.xml"/><Relationship Id="rId168" Type="http://schemas.openxmlformats.org/officeDocument/2006/relationships/customXml" Target="../ink/ink90.xml"/><Relationship Id="rId333" Type="http://schemas.openxmlformats.org/officeDocument/2006/relationships/image" Target="../media/image182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710.png"/><Relationship Id="rId5" Type="http://schemas.openxmlformats.org/officeDocument/2006/relationships/customXml" Target="../ink/ink245.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6" Type="http://schemas.openxmlformats.org/officeDocument/2006/relationships/customXml" Target="../ink/ink258.xml"/><Relationship Id="rId117" Type="http://schemas.openxmlformats.org/officeDocument/2006/relationships/image" Target="../media/image3250.png"/><Relationship Id="rId21" Type="http://schemas.openxmlformats.org/officeDocument/2006/relationships/image" Target="../media/image2770.png"/><Relationship Id="rId42" Type="http://schemas.openxmlformats.org/officeDocument/2006/relationships/customXml" Target="../ink/ink266.xml"/><Relationship Id="rId47" Type="http://schemas.openxmlformats.org/officeDocument/2006/relationships/image" Target="../media/image2900.png"/><Relationship Id="rId63" Type="http://schemas.openxmlformats.org/officeDocument/2006/relationships/image" Target="../media/image2980.png"/><Relationship Id="rId68" Type="http://schemas.openxmlformats.org/officeDocument/2006/relationships/customXml" Target="../ink/ink279.xml"/><Relationship Id="rId84" Type="http://schemas.openxmlformats.org/officeDocument/2006/relationships/customXml" Target="../ink/ink287.xml"/><Relationship Id="rId89" Type="http://schemas.openxmlformats.org/officeDocument/2006/relationships/image" Target="../media/image3111.png"/><Relationship Id="rId112" Type="http://schemas.openxmlformats.org/officeDocument/2006/relationships/customXml" Target="../ink/ink301.xml"/><Relationship Id="rId16" Type="http://schemas.openxmlformats.org/officeDocument/2006/relationships/customXml" Target="../ink/ink253.xml"/><Relationship Id="rId107" Type="http://schemas.openxmlformats.org/officeDocument/2006/relationships/image" Target="../media/image3200.png"/><Relationship Id="rId11" Type="http://schemas.openxmlformats.org/officeDocument/2006/relationships/image" Target="../media/image2720.png"/><Relationship Id="rId32" Type="http://schemas.openxmlformats.org/officeDocument/2006/relationships/customXml" Target="../ink/ink261.xml"/><Relationship Id="rId37" Type="http://schemas.openxmlformats.org/officeDocument/2006/relationships/image" Target="../media/image2850.png"/><Relationship Id="rId53" Type="http://schemas.openxmlformats.org/officeDocument/2006/relationships/image" Target="../media/image2930.png"/><Relationship Id="rId58" Type="http://schemas.openxmlformats.org/officeDocument/2006/relationships/customXml" Target="../ink/ink274.xml"/><Relationship Id="rId74" Type="http://schemas.openxmlformats.org/officeDocument/2006/relationships/customXml" Target="../ink/ink282.xml"/><Relationship Id="rId79" Type="http://schemas.openxmlformats.org/officeDocument/2006/relationships/image" Target="../media/image3060.png"/><Relationship Id="rId102" Type="http://schemas.openxmlformats.org/officeDocument/2006/relationships/customXml" Target="../ink/ink296.xml"/><Relationship Id="rId5" Type="http://schemas.openxmlformats.org/officeDocument/2006/relationships/image" Target="../media/image2690.png"/><Relationship Id="rId90" Type="http://schemas.openxmlformats.org/officeDocument/2006/relationships/customXml" Target="../ink/ink290.xml"/><Relationship Id="rId95" Type="http://schemas.openxmlformats.org/officeDocument/2006/relationships/image" Target="../media/image3140.png"/><Relationship Id="rId22" Type="http://schemas.openxmlformats.org/officeDocument/2006/relationships/customXml" Target="../ink/ink256.xml"/><Relationship Id="rId27" Type="http://schemas.openxmlformats.org/officeDocument/2006/relationships/image" Target="../media/image2800.png"/><Relationship Id="rId43" Type="http://schemas.openxmlformats.org/officeDocument/2006/relationships/image" Target="../media/image2880.png"/><Relationship Id="rId48" Type="http://schemas.openxmlformats.org/officeDocument/2006/relationships/customXml" Target="../ink/ink269.xml"/><Relationship Id="rId64" Type="http://schemas.openxmlformats.org/officeDocument/2006/relationships/customXml" Target="../ink/ink277.xml"/><Relationship Id="rId69" Type="http://schemas.openxmlformats.org/officeDocument/2006/relationships/image" Target="../media/image3011.png"/><Relationship Id="rId113" Type="http://schemas.openxmlformats.org/officeDocument/2006/relationships/image" Target="../media/image3230.png"/><Relationship Id="rId118" Type="http://schemas.openxmlformats.org/officeDocument/2006/relationships/customXml" Target="../ink/ink304.xml"/><Relationship Id="rId80" Type="http://schemas.openxmlformats.org/officeDocument/2006/relationships/customXml" Target="../ink/ink285.xml"/><Relationship Id="rId85" Type="http://schemas.openxmlformats.org/officeDocument/2006/relationships/image" Target="../media/image3090.png"/><Relationship Id="rId12" Type="http://schemas.openxmlformats.org/officeDocument/2006/relationships/customXml" Target="../ink/ink251.xml"/><Relationship Id="rId17" Type="http://schemas.openxmlformats.org/officeDocument/2006/relationships/image" Target="../media/image2750.png"/><Relationship Id="rId33" Type="http://schemas.openxmlformats.org/officeDocument/2006/relationships/image" Target="../media/image2830.png"/><Relationship Id="rId38" Type="http://schemas.openxmlformats.org/officeDocument/2006/relationships/customXml" Target="../ink/ink264.xml"/><Relationship Id="rId59" Type="http://schemas.openxmlformats.org/officeDocument/2006/relationships/image" Target="../media/image2960.png"/><Relationship Id="rId103" Type="http://schemas.openxmlformats.org/officeDocument/2006/relationships/image" Target="../media/image3180.png"/><Relationship Id="rId108" Type="http://schemas.openxmlformats.org/officeDocument/2006/relationships/customXml" Target="../ink/ink299.xml"/><Relationship Id="rId54" Type="http://schemas.openxmlformats.org/officeDocument/2006/relationships/customXml" Target="../ink/ink272.xml"/><Relationship Id="rId70" Type="http://schemas.openxmlformats.org/officeDocument/2006/relationships/customXml" Target="../ink/ink280.xml"/><Relationship Id="rId75" Type="http://schemas.openxmlformats.org/officeDocument/2006/relationships/image" Target="../media/image3040.png"/><Relationship Id="rId91" Type="http://schemas.openxmlformats.org/officeDocument/2006/relationships/image" Target="../media/image3120.png"/><Relationship Id="rId96" Type="http://schemas.openxmlformats.org/officeDocument/2006/relationships/customXml" Target="../ink/ink293.xml"/><Relationship Id="rId1" Type="http://schemas.openxmlformats.org/officeDocument/2006/relationships/slideLayout" Target="../slideLayouts/slideLayout4.xml"/><Relationship Id="rId6" Type="http://schemas.openxmlformats.org/officeDocument/2006/relationships/customXml" Target="../ink/ink248.xml"/><Relationship Id="rId23" Type="http://schemas.openxmlformats.org/officeDocument/2006/relationships/image" Target="../media/image2780.png"/><Relationship Id="rId28" Type="http://schemas.openxmlformats.org/officeDocument/2006/relationships/customXml" Target="../ink/ink259.xml"/><Relationship Id="rId49" Type="http://schemas.openxmlformats.org/officeDocument/2006/relationships/image" Target="../media/image2911.png"/><Relationship Id="rId114" Type="http://schemas.openxmlformats.org/officeDocument/2006/relationships/customXml" Target="../ink/ink302.xml"/><Relationship Id="rId119" Type="http://schemas.openxmlformats.org/officeDocument/2006/relationships/image" Target="../media/image3260.png"/><Relationship Id="rId10" Type="http://schemas.openxmlformats.org/officeDocument/2006/relationships/customXml" Target="../ink/ink250.xml"/><Relationship Id="rId31" Type="http://schemas.openxmlformats.org/officeDocument/2006/relationships/image" Target="../media/image2820.png"/><Relationship Id="rId44" Type="http://schemas.openxmlformats.org/officeDocument/2006/relationships/customXml" Target="../ink/ink267.xml"/><Relationship Id="rId52" Type="http://schemas.openxmlformats.org/officeDocument/2006/relationships/customXml" Target="../ink/ink271.xml"/><Relationship Id="rId60" Type="http://schemas.openxmlformats.org/officeDocument/2006/relationships/customXml" Target="../ink/ink275.xml"/><Relationship Id="rId65" Type="http://schemas.openxmlformats.org/officeDocument/2006/relationships/image" Target="../media/image2990.png"/><Relationship Id="rId73" Type="http://schemas.openxmlformats.org/officeDocument/2006/relationships/image" Target="../media/image3030.png"/><Relationship Id="rId78" Type="http://schemas.openxmlformats.org/officeDocument/2006/relationships/customXml" Target="../ink/ink284.xml"/><Relationship Id="rId81" Type="http://schemas.openxmlformats.org/officeDocument/2006/relationships/image" Target="../media/image3070.png"/><Relationship Id="rId86" Type="http://schemas.openxmlformats.org/officeDocument/2006/relationships/customXml" Target="../ink/ink288.xml"/><Relationship Id="rId94" Type="http://schemas.openxmlformats.org/officeDocument/2006/relationships/customXml" Target="../ink/ink292.xml"/><Relationship Id="rId99" Type="http://schemas.openxmlformats.org/officeDocument/2006/relationships/image" Target="../media/image3160.png"/><Relationship Id="rId101" Type="http://schemas.openxmlformats.org/officeDocument/2006/relationships/image" Target="../media/image3170.png"/><Relationship Id="rId4" Type="http://schemas.openxmlformats.org/officeDocument/2006/relationships/customXml" Target="../ink/ink247.xml"/><Relationship Id="rId9" Type="http://schemas.openxmlformats.org/officeDocument/2006/relationships/image" Target="../media/image2711.png"/><Relationship Id="rId13" Type="http://schemas.openxmlformats.org/officeDocument/2006/relationships/image" Target="../media/image2730.png"/><Relationship Id="rId18" Type="http://schemas.openxmlformats.org/officeDocument/2006/relationships/customXml" Target="../ink/ink254.xml"/><Relationship Id="rId39" Type="http://schemas.openxmlformats.org/officeDocument/2006/relationships/image" Target="../media/image2860.png"/><Relationship Id="rId109" Type="http://schemas.openxmlformats.org/officeDocument/2006/relationships/image" Target="../media/image3211.png"/><Relationship Id="rId34" Type="http://schemas.openxmlformats.org/officeDocument/2006/relationships/customXml" Target="../ink/ink262.xml"/><Relationship Id="rId50" Type="http://schemas.openxmlformats.org/officeDocument/2006/relationships/customXml" Target="../ink/ink270.xml"/><Relationship Id="rId55" Type="http://schemas.openxmlformats.org/officeDocument/2006/relationships/image" Target="../media/image2940.png"/><Relationship Id="rId76" Type="http://schemas.openxmlformats.org/officeDocument/2006/relationships/customXml" Target="../ink/ink283.xml"/><Relationship Id="rId97" Type="http://schemas.openxmlformats.org/officeDocument/2006/relationships/image" Target="../media/image3150.png"/><Relationship Id="rId104" Type="http://schemas.openxmlformats.org/officeDocument/2006/relationships/customXml" Target="../ink/ink297.xml"/><Relationship Id="rId7" Type="http://schemas.openxmlformats.org/officeDocument/2006/relationships/image" Target="../media/image2700.png"/><Relationship Id="rId71" Type="http://schemas.openxmlformats.org/officeDocument/2006/relationships/image" Target="../media/image3020.png"/><Relationship Id="rId92" Type="http://schemas.openxmlformats.org/officeDocument/2006/relationships/customXml" Target="../ink/ink291.xml"/><Relationship Id="rId2" Type="http://schemas.openxmlformats.org/officeDocument/2006/relationships/customXml" Target="../ink/ink246.xml"/><Relationship Id="rId29" Type="http://schemas.openxmlformats.org/officeDocument/2006/relationships/image" Target="../media/image2811.png"/><Relationship Id="rId24" Type="http://schemas.openxmlformats.org/officeDocument/2006/relationships/customXml" Target="../ink/ink257.xml"/><Relationship Id="rId40" Type="http://schemas.openxmlformats.org/officeDocument/2006/relationships/customXml" Target="../ink/ink265.xml"/><Relationship Id="rId45" Type="http://schemas.openxmlformats.org/officeDocument/2006/relationships/image" Target="../media/image2890.png"/><Relationship Id="rId66" Type="http://schemas.openxmlformats.org/officeDocument/2006/relationships/customXml" Target="../ink/ink278.xml"/><Relationship Id="rId87" Type="http://schemas.openxmlformats.org/officeDocument/2006/relationships/image" Target="../media/image3100.png"/><Relationship Id="rId110" Type="http://schemas.openxmlformats.org/officeDocument/2006/relationships/customXml" Target="../ink/ink300.xml"/><Relationship Id="rId115" Type="http://schemas.openxmlformats.org/officeDocument/2006/relationships/image" Target="../media/image3240.png"/><Relationship Id="rId61" Type="http://schemas.openxmlformats.org/officeDocument/2006/relationships/image" Target="../media/image2970.png"/><Relationship Id="rId82" Type="http://schemas.openxmlformats.org/officeDocument/2006/relationships/customXml" Target="../ink/ink286.xml"/><Relationship Id="rId19" Type="http://schemas.openxmlformats.org/officeDocument/2006/relationships/image" Target="../media/image2760.png"/><Relationship Id="rId14" Type="http://schemas.openxmlformats.org/officeDocument/2006/relationships/customXml" Target="../ink/ink252.xml"/><Relationship Id="rId30" Type="http://schemas.openxmlformats.org/officeDocument/2006/relationships/customXml" Target="../ink/ink260.xml"/><Relationship Id="rId35" Type="http://schemas.openxmlformats.org/officeDocument/2006/relationships/image" Target="../media/image2840.png"/><Relationship Id="rId56" Type="http://schemas.openxmlformats.org/officeDocument/2006/relationships/customXml" Target="../ink/ink273.xml"/><Relationship Id="rId77" Type="http://schemas.openxmlformats.org/officeDocument/2006/relationships/image" Target="../media/image3050.png"/><Relationship Id="rId100" Type="http://schemas.openxmlformats.org/officeDocument/2006/relationships/customXml" Target="../ink/ink295.xml"/><Relationship Id="rId105" Type="http://schemas.openxmlformats.org/officeDocument/2006/relationships/image" Target="../media/image3190.png"/><Relationship Id="rId8" Type="http://schemas.openxmlformats.org/officeDocument/2006/relationships/customXml" Target="../ink/ink249.xml"/><Relationship Id="rId51" Type="http://schemas.openxmlformats.org/officeDocument/2006/relationships/image" Target="../media/image2920.png"/><Relationship Id="rId72" Type="http://schemas.openxmlformats.org/officeDocument/2006/relationships/customXml" Target="../ink/ink281.xml"/><Relationship Id="rId93" Type="http://schemas.openxmlformats.org/officeDocument/2006/relationships/image" Target="../media/image3130.png"/><Relationship Id="rId98" Type="http://schemas.openxmlformats.org/officeDocument/2006/relationships/customXml" Target="../ink/ink294.xml"/><Relationship Id="rId3" Type="http://schemas.openxmlformats.org/officeDocument/2006/relationships/image" Target="../media/image1710.png"/><Relationship Id="rId25" Type="http://schemas.openxmlformats.org/officeDocument/2006/relationships/image" Target="../media/image2790.png"/><Relationship Id="rId46" Type="http://schemas.openxmlformats.org/officeDocument/2006/relationships/customXml" Target="../ink/ink268.xml"/><Relationship Id="rId67" Type="http://schemas.openxmlformats.org/officeDocument/2006/relationships/image" Target="../media/image3000.png"/><Relationship Id="rId116" Type="http://schemas.openxmlformats.org/officeDocument/2006/relationships/customXml" Target="../ink/ink303.xml"/><Relationship Id="rId20" Type="http://schemas.openxmlformats.org/officeDocument/2006/relationships/customXml" Target="../ink/ink255.xml"/><Relationship Id="rId41" Type="http://schemas.openxmlformats.org/officeDocument/2006/relationships/image" Target="../media/image2870.png"/><Relationship Id="rId62" Type="http://schemas.openxmlformats.org/officeDocument/2006/relationships/customXml" Target="../ink/ink276.xml"/><Relationship Id="rId83" Type="http://schemas.openxmlformats.org/officeDocument/2006/relationships/image" Target="../media/image3080.png"/><Relationship Id="rId88" Type="http://schemas.openxmlformats.org/officeDocument/2006/relationships/customXml" Target="../ink/ink289.xml"/><Relationship Id="rId111" Type="http://schemas.openxmlformats.org/officeDocument/2006/relationships/image" Target="../media/image3220.png"/><Relationship Id="rId15" Type="http://schemas.openxmlformats.org/officeDocument/2006/relationships/image" Target="../media/image2740.png"/><Relationship Id="rId36" Type="http://schemas.openxmlformats.org/officeDocument/2006/relationships/customXml" Target="../ink/ink263.xml"/><Relationship Id="rId57" Type="http://schemas.openxmlformats.org/officeDocument/2006/relationships/image" Target="../media/image2950.png"/><Relationship Id="rId106" Type="http://schemas.openxmlformats.org/officeDocument/2006/relationships/customXml" Target="../ink/ink298.xml"/></Relationships>
</file>

<file path=ppt/slides/_rels/slide28.xml.rels><?xml version="1.0" encoding="UTF-8" standalone="yes"?>
<Relationships xmlns="http://schemas.openxmlformats.org/package/2006/relationships"><Relationship Id="rId117" Type="http://schemas.openxmlformats.org/officeDocument/2006/relationships/image" Target="../media/image3830.png"/><Relationship Id="rId21" Type="http://schemas.openxmlformats.org/officeDocument/2006/relationships/image" Target="../media/image3360.png"/><Relationship Id="rId63" Type="http://schemas.openxmlformats.org/officeDocument/2006/relationships/image" Target="../media/image3560.png"/><Relationship Id="rId159" Type="http://schemas.openxmlformats.org/officeDocument/2006/relationships/image" Target="../media/image4040.png"/><Relationship Id="rId170" Type="http://schemas.openxmlformats.org/officeDocument/2006/relationships/customXml" Target="../ink/ink389.xml"/><Relationship Id="rId226" Type="http://schemas.openxmlformats.org/officeDocument/2006/relationships/customXml" Target="../ink/ink417.xml"/><Relationship Id="rId268" Type="http://schemas.openxmlformats.org/officeDocument/2006/relationships/customXml" Target="../ink/ink438.xml"/><Relationship Id="rId32" Type="http://schemas.openxmlformats.org/officeDocument/2006/relationships/customXml" Target="../ink/ink320.xml"/><Relationship Id="rId74" Type="http://schemas.openxmlformats.org/officeDocument/2006/relationships/customXml" Target="../ink/ink341.xml"/><Relationship Id="rId128" Type="http://schemas.openxmlformats.org/officeDocument/2006/relationships/customXml" Target="../ink/ink368.xml"/><Relationship Id="rId5" Type="http://schemas.openxmlformats.org/officeDocument/2006/relationships/image" Target="../media/image3280.png"/><Relationship Id="rId95" Type="http://schemas.openxmlformats.org/officeDocument/2006/relationships/image" Target="../media/image3720.png"/><Relationship Id="rId160" Type="http://schemas.openxmlformats.org/officeDocument/2006/relationships/customXml" Target="../ink/ink384.xml"/><Relationship Id="rId181" Type="http://schemas.openxmlformats.org/officeDocument/2006/relationships/image" Target="../media/image4150.png"/><Relationship Id="rId216" Type="http://schemas.openxmlformats.org/officeDocument/2006/relationships/customXml" Target="../ink/ink412.xml"/><Relationship Id="rId237" Type="http://schemas.openxmlformats.org/officeDocument/2006/relationships/image" Target="../media/image4430.png"/><Relationship Id="rId258" Type="http://schemas.openxmlformats.org/officeDocument/2006/relationships/customXml" Target="../ink/ink433.xml"/><Relationship Id="rId22" Type="http://schemas.openxmlformats.org/officeDocument/2006/relationships/customXml" Target="../ink/ink315.xml"/><Relationship Id="rId43" Type="http://schemas.openxmlformats.org/officeDocument/2006/relationships/image" Target="../media/image3470.png"/><Relationship Id="rId64" Type="http://schemas.openxmlformats.org/officeDocument/2006/relationships/customXml" Target="../ink/ink336.xml"/><Relationship Id="rId118" Type="http://schemas.openxmlformats.org/officeDocument/2006/relationships/customXml" Target="../ink/ink363.xml"/><Relationship Id="rId139" Type="http://schemas.openxmlformats.org/officeDocument/2006/relationships/image" Target="../media/image3940.png"/><Relationship Id="rId85" Type="http://schemas.openxmlformats.org/officeDocument/2006/relationships/image" Target="../media/image3670.png"/><Relationship Id="rId150" Type="http://schemas.openxmlformats.org/officeDocument/2006/relationships/customXml" Target="../ink/ink379.xml"/><Relationship Id="rId171" Type="http://schemas.openxmlformats.org/officeDocument/2006/relationships/image" Target="../media/image4100.png"/><Relationship Id="rId192" Type="http://schemas.openxmlformats.org/officeDocument/2006/relationships/customXml" Target="../ink/ink400.xml"/><Relationship Id="rId206" Type="http://schemas.openxmlformats.org/officeDocument/2006/relationships/customXml" Target="../ink/ink407.xml"/><Relationship Id="rId227" Type="http://schemas.openxmlformats.org/officeDocument/2006/relationships/image" Target="../media/image4380.png"/><Relationship Id="rId248" Type="http://schemas.openxmlformats.org/officeDocument/2006/relationships/customXml" Target="../ink/ink428.xml"/><Relationship Id="rId269" Type="http://schemas.openxmlformats.org/officeDocument/2006/relationships/image" Target="../media/image4590.png"/><Relationship Id="rId12" Type="http://schemas.openxmlformats.org/officeDocument/2006/relationships/customXml" Target="../ink/ink310.xml"/><Relationship Id="rId33" Type="http://schemas.openxmlformats.org/officeDocument/2006/relationships/image" Target="../media/image3420.png"/><Relationship Id="rId108" Type="http://schemas.openxmlformats.org/officeDocument/2006/relationships/customXml" Target="../ink/ink358.xml"/><Relationship Id="rId129" Type="http://schemas.openxmlformats.org/officeDocument/2006/relationships/image" Target="../media/image3890.png"/><Relationship Id="rId54" Type="http://schemas.openxmlformats.org/officeDocument/2006/relationships/customXml" Target="../ink/ink331.xml"/><Relationship Id="rId75" Type="http://schemas.openxmlformats.org/officeDocument/2006/relationships/image" Target="../media/image3620.png"/><Relationship Id="rId96" Type="http://schemas.openxmlformats.org/officeDocument/2006/relationships/customXml" Target="../ink/ink352.xml"/><Relationship Id="rId140" Type="http://schemas.openxmlformats.org/officeDocument/2006/relationships/customXml" Target="../ink/ink374.xml"/><Relationship Id="rId161" Type="http://schemas.openxmlformats.org/officeDocument/2006/relationships/image" Target="../media/image4050.png"/><Relationship Id="rId182" Type="http://schemas.openxmlformats.org/officeDocument/2006/relationships/customXml" Target="../ink/ink395.xml"/><Relationship Id="rId217" Type="http://schemas.openxmlformats.org/officeDocument/2006/relationships/image" Target="../media/image4330.png"/><Relationship Id="rId6" Type="http://schemas.openxmlformats.org/officeDocument/2006/relationships/customXml" Target="../ink/ink307.xml"/><Relationship Id="rId238" Type="http://schemas.openxmlformats.org/officeDocument/2006/relationships/customXml" Target="../ink/ink423.xml"/><Relationship Id="rId259" Type="http://schemas.openxmlformats.org/officeDocument/2006/relationships/image" Target="../media/image4540.png"/><Relationship Id="rId23" Type="http://schemas.openxmlformats.org/officeDocument/2006/relationships/image" Target="../media/image3370.png"/><Relationship Id="rId119" Type="http://schemas.openxmlformats.org/officeDocument/2006/relationships/image" Target="../media/image3840.png"/><Relationship Id="rId270" Type="http://schemas.openxmlformats.org/officeDocument/2006/relationships/customXml" Target="../ink/ink439.xml"/><Relationship Id="rId44" Type="http://schemas.openxmlformats.org/officeDocument/2006/relationships/customXml" Target="../ink/ink326.xml"/><Relationship Id="rId65" Type="http://schemas.openxmlformats.org/officeDocument/2006/relationships/image" Target="../media/image3570.png"/><Relationship Id="rId86" Type="http://schemas.openxmlformats.org/officeDocument/2006/relationships/customXml" Target="../ink/ink347.xml"/><Relationship Id="rId130" Type="http://schemas.openxmlformats.org/officeDocument/2006/relationships/customXml" Target="../ink/ink369.xml"/><Relationship Id="rId151" Type="http://schemas.openxmlformats.org/officeDocument/2006/relationships/image" Target="../media/image4000.png"/><Relationship Id="rId172" Type="http://schemas.openxmlformats.org/officeDocument/2006/relationships/customXml" Target="../ink/ink390.xml"/><Relationship Id="rId193" Type="http://schemas.openxmlformats.org/officeDocument/2006/relationships/image" Target="../media/image4211.png"/><Relationship Id="rId207" Type="http://schemas.openxmlformats.org/officeDocument/2006/relationships/image" Target="../media/image4280.png"/><Relationship Id="rId228" Type="http://schemas.openxmlformats.org/officeDocument/2006/relationships/customXml" Target="../ink/ink418.xml"/><Relationship Id="rId249" Type="http://schemas.openxmlformats.org/officeDocument/2006/relationships/image" Target="../media/image4490.png"/><Relationship Id="rId13" Type="http://schemas.openxmlformats.org/officeDocument/2006/relationships/image" Target="../media/image3320.png"/><Relationship Id="rId109" Type="http://schemas.openxmlformats.org/officeDocument/2006/relationships/image" Target="../media/image3790.png"/><Relationship Id="rId260" Type="http://schemas.openxmlformats.org/officeDocument/2006/relationships/customXml" Target="../ink/ink434.xml"/><Relationship Id="rId34" Type="http://schemas.openxmlformats.org/officeDocument/2006/relationships/customXml" Target="../ink/ink321.xml"/><Relationship Id="rId55" Type="http://schemas.openxmlformats.org/officeDocument/2006/relationships/image" Target="../media/image1680.png"/><Relationship Id="rId76" Type="http://schemas.openxmlformats.org/officeDocument/2006/relationships/customXml" Target="../ink/ink342.xml"/><Relationship Id="rId97" Type="http://schemas.openxmlformats.org/officeDocument/2006/relationships/image" Target="../media/image3730.png"/><Relationship Id="rId120" Type="http://schemas.openxmlformats.org/officeDocument/2006/relationships/customXml" Target="../ink/ink364.xml"/><Relationship Id="rId141" Type="http://schemas.openxmlformats.org/officeDocument/2006/relationships/image" Target="../media/image3950.png"/><Relationship Id="rId7" Type="http://schemas.openxmlformats.org/officeDocument/2006/relationships/image" Target="../media/image3290.png"/><Relationship Id="rId162" Type="http://schemas.openxmlformats.org/officeDocument/2006/relationships/customXml" Target="../ink/ink385.xml"/><Relationship Id="rId183" Type="http://schemas.openxmlformats.org/officeDocument/2006/relationships/image" Target="../media/image4160.png"/><Relationship Id="rId218" Type="http://schemas.openxmlformats.org/officeDocument/2006/relationships/customXml" Target="../ink/ink413.xml"/><Relationship Id="rId239" Type="http://schemas.openxmlformats.org/officeDocument/2006/relationships/image" Target="../media/image4440.png"/><Relationship Id="rId250" Type="http://schemas.openxmlformats.org/officeDocument/2006/relationships/customXml" Target="../ink/ink429.xml"/><Relationship Id="rId271" Type="http://schemas.openxmlformats.org/officeDocument/2006/relationships/image" Target="../media/image4600.png"/><Relationship Id="rId24" Type="http://schemas.openxmlformats.org/officeDocument/2006/relationships/customXml" Target="../ink/ink316.xml"/><Relationship Id="rId45" Type="http://schemas.openxmlformats.org/officeDocument/2006/relationships/image" Target="../media/image3480.png"/><Relationship Id="rId66" Type="http://schemas.openxmlformats.org/officeDocument/2006/relationships/customXml" Target="../ink/ink337.xml"/><Relationship Id="rId87" Type="http://schemas.openxmlformats.org/officeDocument/2006/relationships/image" Target="../media/image3680.png"/><Relationship Id="rId110" Type="http://schemas.openxmlformats.org/officeDocument/2006/relationships/customXml" Target="../ink/ink359.xml"/><Relationship Id="rId131" Type="http://schemas.openxmlformats.org/officeDocument/2006/relationships/image" Target="../media/image3900.png"/><Relationship Id="rId152" Type="http://schemas.openxmlformats.org/officeDocument/2006/relationships/customXml" Target="../ink/ink380.xml"/><Relationship Id="rId173" Type="http://schemas.openxmlformats.org/officeDocument/2006/relationships/image" Target="../media/image4111.png"/><Relationship Id="rId194" Type="http://schemas.openxmlformats.org/officeDocument/2006/relationships/customXml" Target="../ink/ink401.xml"/><Relationship Id="rId208" Type="http://schemas.openxmlformats.org/officeDocument/2006/relationships/customXml" Target="../ink/ink408.xml"/><Relationship Id="rId229" Type="http://schemas.openxmlformats.org/officeDocument/2006/relationships/image" Target="../media/image4390.png"/><Relationship Id="rId240" Type="http://schemas.openxmlformats.org/officeDocument/2006/relationships/customXml" Target="../ink/ink424.xml"/><Relationship Id="rId261" Type="http://schemas.openxmlformats.org/officeDocument/2006/relationships/image" Target="../media/image4550.png"/><Relationship Id="rId14" Type="http://schemas.openxmlformats.org/officeDocument/2006/relationships/customXml" Target="../ink/ink311.xml"/><Relationship Id="rId35" Type="http://schemas.openxmlformats.org/officeDocument/2006/relationships/image" Target="../media/image3430.png"/><Relationship Id="rId56" Type="http://schemas.openxmlformats.org/officeDocument/2006/relationships/customXml" Target="../ink/ink332.xml"/><Relationship Id="rId77" Type="http://schemas.openxmlformats.org/officeDocument/2006/relationships/image" Target="../media/image3630.png"/><Relationship Id="rId100" Type="http://schemas.openxmlformats.org/officeDocument/2006/relationships/customXml" Target="../ink/ink354.xml"/><Relationship Id="rId8" Type="http://schemas.openxmlformats.org/officeDocument/2006/relationships/customXml" Target="../ink/ink308.xml"/><Relationship Id="rId98" Type="http://schemas.openxmlformats.org/officeDocument/2006/relationships/customXml" Target="../ink/ink353.xml"/><Relationship Id="rId121" Type="http://schemas.openxmlformats.org/officeDocument/2006/relationships/image" Target="../media/image3850.png"/><Relationship Id="rId142" Type="http://schemas.openxmlformats.org/officeDocument/2006/relationships/customXml" Target="../ink/ink375.xml"/><Relationship Id="rId163" Type="http://schemas.openxmlformats.org/officeDocument/2006/relationships/image" Target="../media/image4060.png"/><Relationship Id="rId184" Type="http://schemas.openxmlformats.org/officeDocument/2006/relationships/customXml" Target="../ink/ink396.xml"/><Relationship Id="rId219" Type="http://schemas.openxmlformats.org/officeDocument/2006/relationships/image" Target="../media/image4340.png"/><Relationship Id="rId230" Type="http://schemas.openxmlformats.org/officeDocument/2006/relationships/customXml" Target="../ink/ink419.xml"/><Relationship Id="rId251" Type="http://schemas.openxmlformats.org/officeDocument/2006/relationships/image" Target="../media/image4500.png"/><Relationship Id="rId25" Type="http://schemas.openxmlformats.org/officeDocument/2006/relationships/image" Target="../media/image3380.png"/><Relationship Id="rId46" Type="http://schemas.openxmlformats.org/officeDocument/2006/relationships/customXml" Target="../ink/ink327.xml"/><Relationship Id="rId67" Type="http://schemas.openxmlformats.org/officeDocument/2006/relationships/image" Target="../media/image3580.png"/><Relationship Id="rId272" Type="http://schemas.openxmlformats.org/officeDocument/2006/relationships/customXml" Target="../ink/ink440.xml"/><Relationship Id="rId88" Type="http://schemas.openxmlformats.org/officeDocument/2006/relationships/customXml" Target="../ink/ink348.xml"/><Relationship Id="rId111" Type="http://schemas.openxmlformats.org/officeDocument/2006/relationships/image" Target="../media/image3800.png"/><Relationship Id="rId132" Type="http://schemas.openxmlformats.org/officeDocument/2006/relationships/customXml" Target="../ink/ink370.xml"/><Relationship Id="rId153" Type="http://schemas.openxmlformats.org/officeDocument/2006/relationships/image" Target="../media/image4011.png"/><Relationship Id="rId174" Type="http://schemas.openxmlformats.org/officeDocument/2006/relationships/customXml" Target="../ink/ink391.xml"/><Relationship Id="rId195" Type="http://schemas.openxmlformats.org/officeDocument/2006/relationships/image" Target="../media/image4220.png"/><Relationship Id="rId209" Type="http://schemas.openxmlformats.org/officeDocument/2006/relationships/image" Target="../media/image4290.png"/><Relationship Id="rId220" Type="http://schemas.openxmlformats.org/officeDocument/2006/relationships/customXml" Target="../ink/ink414.xml"/><Relationship Id="rId241" Type="http://schemas.openxmlformats.org/officeDocument/2006/relationships/image" Target="../media/image4450.png"/><Relationship Id="rId15" Type="http://schemas.openxmlformats.org/officeDocument/2006/relationships/image" Target="../media/image3330.png"/><Relationship Id="rId36" Type="http://schemas.openxmlformats.org/officeDocument/2006/relationships/customXml" Target="../ink/ink322.xml"/><Relationship Id="rId57" Type="http://schemas.openxmlformats.org/officeDocument/2006/relationships/image" Target="../media/image3530.png"/><Relationship Id="rId262" Type="http://schemas.openxmlformats.org/officeDocument/2006/relationships/customXml" Target="../ink/ink435.xml"/><Relationship Id="rId78" Type="http://schemas.openxmlformats.org/officeDocument/2006/relationships/customXml" Target="../ink/ink343.xml"/><Relationship Id="rId99" Type="http://schemas.openxmlformats.org/officeDocument/2006/relationships/image" Target="../media/image3740.png"/><Relationship Id="rId101" Type="http://schemas.openxmlformats.org/officeDocument/2006/relationships/image" Target="../media/image3750.png"/><Relationship Id="rId122" Type="http://schemas.openxmlformats.org/officeDocument/2006/relationships/customXml" Target="../ink/ink365.xml"/><Relationship Id="rId143" Type="http://schemas.openxmlformats.org/officeDocument/2006/relationships/image" Target="../media/image3960.png"/><Relationship Id="rId164" Type="http://schemas.openxmlformats.org/officeDocument/2006/relationships/customXml" Target="../ink/ink386.xml"/><Relationship Id="rId185" Type="http://schemas.openxmlformats.org/officeDocument/2006/relationships/image" Target="../media/image4170.png"/><Relationship Id="rId9" Type="http://schemas.openxmlformats.org/officeDocument/2006/relationships/image" Target="../media/image3300.png"/><Relationship Id="rId210" Type="http://schemas.openxmlformats.org/officeDocument/2006/relationships/customXml" Target="../ink/ink409.xml"/><Relationship Id="rId26" Type="http://schemas.openxmlformats.org/officeDocument/2006/relationships/customXml" Target="../ink/ink317.xml"/><Relationship Id="rId231" Type="http://schemas.openxmlformats.org/officeDocument/2006/relationships/image" Target="../media/image4400.png"/><Relationship Id="rId252" Type="http://schemas.openxmlformats.org/officeDocument/2006/relationships/customXml" Target="../ink/ink430.xml"/><Relationship Id="rId273" Type="http://schemas.openxmlformats.org/officeDocument/2006/relationships/image" Target="../media/image4610.png"/><Relationship Id="rId47" Type="http://schemas.openxmlformats.org/officeDocument/2006/relationships/image" Target="../media/image3490.png"/><Relationship Id="rId68" Type="http://schemas.openxmlformats.org/officeDocument/2006/relationships/customXml" Target="../ink/ink338.xml"/><Relationship Id="rId89" Type="http://schemas.openxmlformats.org/officeDocument/2006/relationships/image" Target="../media/image3690.png"/><Relationship Id="rId112" Type="http://schemas.openxmlformats.org/officeDocument/2006/relationships/customXml" Target="../ink/ink360.xml"/><Relationship Id="rId133" Type="http://schemas.openxmlformats.org/officeDocument/2006/relationships/image" Target="../media/image3911.png"/><Relationship Id="rId154" Type="http://schemas.openxmlformats.org/officeDocument/2006/relationships/customXml" Target="../ink/ink381.xml"/><Relationship Id="rId175" Type="http://schemas.openxmlformats.org/officeDocument/2006/relationships/image" Target="../media/image4120.png"/><Relationship Id="rId196" Type="http://schemas.openxmlformats.org/officeDocument/2006/relationships/customXml" Target="../ink/ink402.xml"/><Relationship Id="rId200" Type="http://schemas.openxmlformats.org/officeDocument/2006/relationships/customXml" Target="../ink/ink404.xml"/><Relationship Id="rId16" Type="http://schemas.openxmlformats.org/officeDocument/2006/relationships/customXml" Target="../ink/ink312.xml"/><Relationship Id="rId221" Type="http://schemas.openxmlformats.org/officeDocument/2006/relationships/image" Target="../media/image4350.png"/><Relationship Id="rId242" Type="http://schemas.openxmlformats.org/officeDocument/2006/relationships/customXml" Target="../ink/ink425.xml"/><Relationship Id="rId263" Type="http://schemas.openxmlformats.org/officeDocument/2006/relationships/image" Target="../media/image4560.png"/><Relationship Id="rId37" Type="http://schemas.openxmlformats.org/officeDocument/2006/relationships/image" Target="../media/image3440.png"/><Relationship Id="rId58" Type="http://schemas.openxmlformats.org/officeDocument/2006/relationships/customXml" Target="../ink/ink333.xml"/><Relationship Id="rId79" Type="http://schemas.openxmlformats.org/officeDocument/2006/relationships/image" Target="../media/image3640.png"/><Relationship Id="rId102" Type="http://schemas.openxmlformats.org/officeDocument/2006/relationships/customXml" Target="../ink/ink355.xml"/><Relationship Id="rId123" Type="http://schemas.openxmlformats.org/officeDocument/2006/relationships/image" Target="../media/image3860.png"/><Relationship Id="rId144" Type="http://schemas.openxmlformats.org/officeDocument/2006/relationships/customXml" Target="../ink/ink376.xml"/><Relationship Id="rId90" Type="http://schemas.openxmlformats.org/officeDocument/2006/relationships/customXml" Target="../ink/ink349.xml"/><Relationship Id="rId165" Type="http://schemas.openxmlformats.org/officeDocument/2006/relationships/image" Target="../media/image4070.png"/><Relationship Id="rId186" Type="http://schemas.openxmlformats.org/officeDocument/2006/relationships/customXml" Target="../ink/ink397.xml"/><Relationship Id="rId211" Type="http://schemas.openxmlformats.org/officeDocument/2006/relationships/image" Target="../media/image4300.png"/><Relationship Id="rId232" Type="http://schemas.openxmlformats.org/officeDocument/2006/relationships/customXml" Target="../ink/ink420.xml"/><Relationship Id="rId253" Type="http://schemas.openxmlformats.org/officeDocument/2006/relationships/image" Target="../media/image4511.png"/><Relationship Id="rId274" Type="http://schemas.openxmlformats.org/officeDocument/2006/relationships/customXml" Target="../ink/ink441.xml"/><Relationship Id="rId27" Type="http://schemas.openxmlformats.org/officeDocument/2006/relationships/image" Target="../media/image3390.png"/><Relationship Id="rId48" Type="http://schemas.openxmlformats.org/officeDocument/2006/relationships/customXml" Target="../ink/ink328.xml"/><Relationship Id="rId69" Type="http://schemas.openxmlformats.org/officeDocument/2006/relationships/image" Target="../media/image3590.png"/><Relationship Id="rId113" Type="http://schemas.openxmlformats.org/officeDocument/2006/relationships/image" Target="../media/image3811.png"/><Relationship Id="rId134" Type="http://schemas.openxmlformats.org/officeDocument/2006/relationships/customXml" Target="../ink/ink371.xml"/><Relationship Id="rId80" Type="http://schemas.openxmlformats.org/officeDocument/2006/relationships/customXml" Target="../ink/ink344.xml"/><Relationship Id="rId155" Type="http://schemas.openxmlformats.org/officeDocument/2006/relationships/image" Target="../media/image4020.png"/><Relationship Id="rId176" Type="http://schemas.openxmlformats.org/officeDocument/2006/relationships/customXml" Target="../ink/ink392.xml"/><Relationship Id="rId197" Type="http://schemas.openxmlformats.org/officeDocument/2006/relationships/image" Target="../media/image4230.png"/><Relationship Id="rId201" Type="http://schemas.openxmlformats.org/officeDocument/2006/relationships/image" Target="../media/image4250.png"/><Relationship Id="rId222" Type="http://schemas.openxmlformats.org/officeDocument/2006/relationships/customXml" Target="../ink/ink415.xml"/><Relationship Id="rId243" Type="http://schemas.openxmlformats.org/officeDocument/2006/relationships/image" Target="../media/image4460.png"/><Relationship Id="rId264" Type="http://schemas.openxmlformats.org/officeDocument/2006/relationships/customXml" Target="../ink/ink436.xml"/><Relationship Id="rId17" Type="http://schemas.openxmlformats.org/officeDocument/2006/relationships/image" Target="../media/image3340.png"/><Relationship Id="rId38" Type="http://schemas.openxmlformats.org/officeDocument/2006/relationships/customXml" Target="../ink/ink323.xml"/><Relationship Id="rId59" Type="http://schemas.openxmlformats.org/officeDocument/2006/relationships/image" Target="../media/image3540.png"/><Relationship Id="rId103" Type="http://schemas.openxmlformats.org/officeDocument/2006/relationships/image" Target="../media/image3760.png"/><Relationship Id="rId124" Type="http://schemas.openxmlformats.org/officeDocument/2006/relationships/customXml" Target="../ink/ink366.xml"/><Relationship Id="rId70" Type="http://schemas.openxmlformats.org/officeDocument/2006/relationships/customXml" Target="../ink/ink339.xml"/><Relationship Id="rId91" Type="http://schemas.openxmlformats.org/officeDocument/2006/relationships/image" Target="../media/image3700.png"/><Relationship Id="rId145" Type="http://schemas.openxmlformats.org/officeDocument/2006/relationships/image" Target="../media/image3970.png"/><Relationship Id="rId166" Type="http://schemas.openxmlformats.org/officeDocument/2006/relationships/customXml" Target="../ink/ink387.xml"/><Relationship Id="rId187" Type="http://schemas.openxmlformats.org/officeDocument/2006/relationships/image" Target="../media/image4180.png"/><Relationship Id="rId1" Type="http://schemas.openxmlformats.org/officeDocument/2006/relationships/slideLayout" Target="../slideLayouts/slideLayout4.xml"/><Relationship Id="rId212" Type="http://schemas.openxmlformats.org/officeDocument/2006/relationships/customXml" Target="../ink/ink410.xml"/><Relationship Id="rId233" Type="http://schemas.openxmlformats.org/officeDocument/2006/relationships/image" Target="../media/image4411.png"/><Relationship Id="rId254" Type="http://schemas.openxmlformats.org/officeDocument/2006/relationships/customXml" Target="../ink/ink431.xml"/><Relationship Id="rId28" Type="http://schemas.openxmlformats.org/officeDocument/2006/relationships/customXml" Target="../ink/ink318.xml"/><Relationship Id="rId49" Type="http://schemas.openxmlformats.org/officeDocument/2006/relationships/image" Target="../media/image3500.png"/><Relationship Id="rId114" Type="http://schemas.openxmlformats.org/officeDocument/2006/relationships/customXml" Target="../ink/ink361.xml"/><Relationship Id="rId275" Type="http://schemas.openxmlformats.org/officeDocument/2006/relationships/image" Target="../media/image4620.png"/><Relationship Id="rId60" Type="http://schemas.openxmlformats.org/officeDocument/2006/relationships/customXml" Target="../ink/ink334.xml"/><Relationship Id="rId81" Type="http://schemas.openxmlformats.org/officeDocument/2006/relationships/image" Target="../media/image3650.png"/><Relationship Id="rId135" Type="http://schemas.openxmlformats.org/officeDocument/2006/relationships/image" Target="../media/image3920.png"/><Relationship Id="rId156" Type="http://schemas.openxmlformats.org/officeDocument/2006/relationships/customXml" Target="../ink/ink382.xml"/><Relationship Id="rId177" Type="http://schemas.openxmlformats.org/officeDocument/2006/relationships/image" Target="../media/image4130.png"/><Relationship Id="rId198" Type="http://schemas.openxmlformats.org/officeDocument/2006/relationships/customXml" Target="../ink/ink403.xml"/><Relationship Id="rId202" Type="http://schemas.openxmlformats.org/officeDocument/2006/relationships/customXml" Target="../ink/ink405.xml"/><Relationship Id="rId223" Type="http://schemas.openxmlformats.org/officeDocument/2006/relationships/image" Target="../media/image4360.png"/><Relationship Id="rId244" Type="http://schemas.openxmlformats.org/officeDocument/2006/relationships/customXml" Target="../ink/ink426.xml"/><Relationship Id="rId18" Type="http://schemas.openxmlformats.org/officeDocument/2006/relationships/customXml" Target="../ink/ink313.xml"/><Relationship Id="rId39" Type="http://schemas.openxmlformats.org/officeDocument/2006/relationships/image" Target="../media/image3450.png"/><Relationship Id="rId265" Type="http://schemas.openxmlformats.org/officeDocument/2006/relationships/image" Target="../media/image4570.png"/><Relationship Id="rId50" Type="http://schemas.openxmlformats.org/officeDocument/2006/relationships/customXml" Target="../ink/ink329.xml"/><Relationship Id="rId104" Type="http://schemas.openxmlformats.org/officeDocument/2006/relationships/customXml" Target="../ink/ink356.xml"/><Relationship Id="rId125" Type="http://schemas.openxmlformats.org/officeDocument/2006/relationships/image" Target="../media/image3870.png"/><Relationship Id="rId146" Type="http://schemas.openxmlformats.org/officeDocument/2006/relationships/customXml" Target="../ink/ink377.xml"/><Relationship Id="rId167" Type="http://schemas.openxmlformats.org/officeDocument/2006/relationships/image" Target="../media/image4080.png"/><Relationship Id="rId188" Type="http://schemas.openxmlformats.org/officeDocument/2006/relationships/customXml" Target="../ink/ink398.xml"/><Relationship Id="rId71" Type="http://schemas.openxmlformats.org/officeDocument/2006/relationships/image" Target="../media/image3600.png"/><Relationship Id="rId92" Type="http://schemas.openxmlformats.org/officeDocument/2006/relationships/customXml" Target="../ink/ink350.xml"/><Relationship Id="rId213" Type="http://schemas.openxmlformats.org/officeDocument/2006/relationships/image" Target="../media/image4311.png"/><Relationship Id="rId234" Type="http://schemas.openxmlformats.org/officeDocument/2006/relationships/customXml" Target="../ink/ink421.xml"/><Relationship Id="rId2" Type="http://schemas.openxmlformats.org/officeDocument/2006/relationships/customXml" Target="../ink/ink305.xml"/><Relationship Id="rId29" Type="http://schemas.openxmlformats.org/officeDocument/2006/relationships/image" Target="../media/image3400.png"/><Relationship Id="rId255" Type="http://schemas.openxmlformats.org/officeDocument/2006/relationships/image" Target="../media/image4520.png"/><Relationship Id="rId40" Type="http://schemas.openxmlformats.org/officeDocument/2006/relationships/customXml" Target="../ink/ink324.xml"/><Relationship Id="rId115" Type="http://schemas.openxmlformats.org/officeDocument/2006/relationships/image" Target="../media/image3820.png"/><Relationship Id="rId136" Type="http://schemas.openxmlformats.org/officeDocument/2006/relationships/customXml" Target="../ink/ink372.xml"/><Relationship Id="rId157" Type="http://schemas.openxmlformats.org/officeDocument/2006/relationships/image" Target="../media/image4030.png"/><Relationship Id="rId178" Type="http://schemas.openxmlformats.org/officeDocument/2006/relationships/customXml" Target="../ink/ink393.xml"/><Relationship Id="rId61" Type="http://schemas.openxmlformats.org/officeDocument/2006/relationships/image" Target="../media/image3550.png"/><Relationship Id="rId82" Type="http://schemas.openxmlformats.org/officeDocument/2006/relationships/customXml" Target="../ink/ink345.xml"/><Relationship Id="rId199" Type="http://schemas.openxmlformats.org/officeDocument/2006/relationships/image" Target="../media/image4240.png"/><Relationship Id="rId203" Type="http://schemas.openxmlformats.org/officeDocument/2006/relationships/image" Target="../media/image4260.png"/><Relationship Id="rId19" Type="http://schemas.openxmlformats.org/officeDocument/2006/relationships/image" Target="../media/image3350.png"/><Relationship Id="rId224" Type="http://schemas.openxmlformats.org/officeDocument/2006/relationships/customXml" Target="../ink/ink416.xml"/><Relationship Id="rId245" Type="http://schemas.openxmlformats.org/officeDocument/2006/relationships/image" Target="../media/image4470.png"/><Relationship Id="rId266" Type="http://schemas.openxmlformats.org/officeDocument/2006/relationships/customXml" Target="../ink/ink437.xml"/><Relationship Id="rId30" Type="http://schemas.openxmlformats.org/officeDocument/2006/relationships/customXml" Target="../ink/ink319.xml"/><Relationship Id="rId105" Type="http://schemas.openxmlformats.org/officeDocument/2006/relationships/image" Target="../media/image3770.png"/><Relationship Id="rId126" Type="http://schemas.openxmlformats.org/officeDocument/2006/relationships/customXml" Target="../ink/ink367.xml"/><Relationship Id="rId147" Type="http://schemas.openxmlformats.org/officeDocument/2006/relationships/image" Target="../media/image3980.png"/><Relationship Id="rId168" Type="http://schemas.openxmlformats.org/officeDocument/2006/relationships/customXml" Target="../ink/ink388.xml"/><Relationship Id="rId51" Type="http://schemas.openxmlformats.org/officeDocument/2006/relationships/image" Target="../media/image3511.png"/><Relationship Id="rId72" Type="http://schemas.openxmlformats.org/officeDocument/2006/relationships/customXml" Target="../ink/ink340.xml"/><Relationship Id="rId93" Type="http://schemas.openxmlformats.org/officeDocument/2006/relationships/image" Target="../media/image3711.png"/><Relationship Id="rId189" Type="http://schemas.openxmlformats.org/officeDocument/2006/relationships/image" Target="../media/image4190.png"/><Relationship Id="rId3" Type="http://schemas.openxmlformats.org/officeDocument/2006/relationships/image" Target="../media/image3270.png"/><Relationship Id="rId214" Type="http://schemas.openxmlformats.org/officeDocument/2006/relationships/customXml" Target="../ink/ink411.xml"/><Relationship Id="rId235" Type="http://schemas.openxmlformats.org/officeDocument/2006/relationships/image" Target="../media/image4420.png"/><Relationship Id="rId256" Type="http://schemas.openxmlformats.org/officeDocument/2006/relationships/customXml" Target="../ink/ink432.xml"/><Relationship Id="rId116" Type="http://schemas.openxmlformats.org/officeDocument/2006/relationships/customXml" Target="../ink/ink362.xml"/><Relationship Id="rId137" Type="http://schemas.openxmlformats.org/officeDocument/2006/relationships/image" Target="../media/image3930.png"/><Relationship Id="rId158" Type="http://schemas.openxmlformats.org/officeDocument/2006/relationships/customXml" Target="../ink/ink383.xml"/><Relationship Id="rId20" Type="http://schemas.openxmlformats.org/officeDocument/2006/relationships/customXml" Target="../ink/ink314.xml"/><Relationship Id="rId41" Type="http://schemas.openxmlformats.org/officeDocument/2006/relationships/image" Target="../media/image3460.png"/><Relationship Id="rId62" Type="http://schemas.openxmlformats.org/officeDocument/2006/relationships/customXml" Target="../ink/ink335.xml"/><Relationship Id="rId83" Type="http://schemas.openxmlformats.org/officeDocument/2006/relationships/image" Target="../media/image3660.png"/><Relationship Id="rId179" Type="http://schemas.openxmlformats.org/officeDocument/2006/relationships/image" Target="../media/image4140.png"/><Relationship Id="rId190" Type="http://schemas.openxmlformats.org/officeDocument/2006/relationships/customXml" Target="../ink/ink399.xml"/><Relationship Id="rId204" Type="http://schemas.openxmlformats.org/officeDocument/2006/relationships/customXml" Target="../ink/ink406.xml"/><Relationship Id="rId225" Type="http://schemas.openxmlformats.org/officeDocument/2006/relationships/image" Target="../media/image4370.png"/><Relationship Id="rId246" Type="http://schemas.openxmlformats.org/officeDocument/2006/relationships/customXml" Target="../ink/ink427.xml"/><Relationship Id="rId267" Type="http://schemas.openxmlformats.org/officeDocument/2006/relationships/image" Target="../media/image4580.png"/><Relationship Id="rId106" Type="http://schemas.openxmlformats.org/officeDocument/2006/relationships/customXml" Target="../ink/ink357.xml"/><Relationship Id="rId127" Type="http://schemas.openxmlformats.org/officeDocument/2006/relationships/image" Target="../media/image3880.png"/><Relationship Id="rId10" Type="http://schemas.openxmlformats.org/officeDocument/2006/relationships/customXml" Target="../ink/ink309.xml"/><Relationship Id="rId31" Type="http://schemas.openxmlformats.org/officeDocument/2006/relationships/image" Target="../media/image3411.png"/><Relationship Id="rId52" Type="http://schemas.openxmlformats.org/officeDocument/2006/relationships/customXml" Target="../ink/ink330.xml"/><Relationship Id="rId73" Type="http://schemas.openxmlformats.org/officeDocument/2006/relationships/image" Target="../media/image3611.png"/><Relationship Id="rId94" Type="http://schemas.openxmlformats.org/officeDocument/2006/relationships/customXml" Target="../ink/ink351.xml"/><Relationship Id="rId148" Type="http://schemas.openxmlformats.org/officeDocument/2006/relationships/customXml" Target="../ink/ink378.xml"/><Relationship Id="rId169" Type="http://schemas.openxmlformats.org/officeDocument/2006/relationships/image" Target="../media/image4090.png"/><Relationship Id="rId4" Type="http://schemas.openxmlformats.org/officeDocument/2006/relationships/customXml" Target="../ink/ink306.xml"/><Relationship Id="rId180" Type="http://schemas.openxmlformats.org/officeDocument/2006/relationships/customXml" Target="../ink/ink394.xml"/><Relationship Id="rId215" Type="http://schemas.openxmlformats.org/officeDocument/2006/relationships/image" Target="../media/image4320.png"/><Relationship Id="rId236" Type="http://schemas.openxmlformats.org/officeDocument/2006/relationships/customXml" Target="../ink/ink422.xml"/><Relationship Id="rId257" Type="http://schemas.openxmlformats.org/officeDocument/2006/relationships/image" Target="../media/image4530.png"/><Relationship Id="rId42" Type="http://schemas.openxmlformats.org/officeDocument/2006/relationships/customXml" Target="../ink/ink325.xml"/><Relationship Id="rId84" Type="http://schemas.openxmlformats.org/officeDocument/2006/relationships/customXml" Target="../ink/ink346.xml"/><Relationship Id="rId138" Type="http://schemas.openxmlformats.org/officeDocument/2006/relationships/customXml" Target="../ink/ink373.xml"/><Relationship Id="rId191" Type="http://schemas.openxmlformats.org/officeDocument/2006/relationships/image" Target="../media/image4200.png"/><Relationship Id="rId205" Type="http://schemas.openxmlformats.org/officeDocument/2006/relationships/image" Target="../media/image4270.png"/><Relationship Id="rId247" Type="http://schemas.openxmlformats.org/officeDocument/2006/relationships/image" Target="../media/image4480.png"/><Relationship Id="rId107" Type="http://schemas.openxmlformats.org/officeDocument/2006/relationships/image" Target="../media/image3780.png"/><Relationship Id="rId11" Type="http://schemas.openxmlformats.org/officeDocument/2006/relationships/image" Target="../media/image3311.png"/><Relationship Id="rId53" Type="http://schemas.openxmlformats.org/officeDocument/2006/relationships/image" Target="../media/image3520.png"/><Relationship Id="rId149" Type="http://schemas.openxmlformats.org/officeDocument/2006/relationships/image" Target="../media/image399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711.png"/><Relationship Id="rId5" Type="http://schemas.openxmlformats.org/officeDocument/2006/relationships/customXml" Target="../ink/ink44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1.xml"/><Relationship Id="rId6" Type="http://schemas.openxmlformats.org/officeDocument/2006/relationships/image" Target="../media/image170.png"/><Relationship Id="rId5" Type="http://schemas.openxmlformats.org/officeDocument/2006/relationships/customXml" Target="../ink/ink44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1.xml"/><Relationship Id="rId5" Type="http://schemas.openxmlformats.org/officeDocument/2006/relationships/image" Target="../media/image70.png"/><Relationship Id="rId4" Type="http://schemas.openxmlformats.org/officeDocument/2006/relationships/customXml" Target="../ink/ink444.xml"/></Relationships>
</file>

<file path=ppt/slides/_rels/slide45.xml.rels><?xml version="1.0" encoding="UTF-8" standalone="yes"?>
<Relationships xmlns="http://schemas.openxmlformats.org/package/2006/relationships"><Relationship Id="rId3" Type="http://schemas.openxmlformats.org/officeDocument/2006/relationships/customXml" Target="../ink/ink445.xml"/><Relationship Id="rId2" Type="http://schemas.openxmlformats.org/officeDocument/2006/relationships/image" Target="../media/image32.png"/><Relationship Id="rId1" Type="http://schemas.openxmlformats.org/officeDocument/2006/relationships/slideLayout" Target="../slideLayouts/slideLayout41.xml"/><Relationship Id="rId4" Type="http://schemas.openxmlformats.org/officeDocument/2006/relationships/image" Target="../media/image5454.png"/></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customXml" Target="../ink/ink446.xml"/><Relationship Id="rId2" Type="http://schemas.openxmlformats.org/officeDocument/2006/relationships/image" Target="../media/image32.png"/><Relationship Id="rId1" Type="http://schemas.openxmlformats.org/officeDocument/2006/relationships/slideLayout" Target="../slideLayouts/slideLayout41.xml"/><Relationship Id="rId4" Type="http://schemas.openxmlformats.org/officeDocument/2006/relationships/image" Target="../media/image227.png"/></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ustomXml" Target="../ink/ink447.xml"/><Relationship Id="rId2" Type="http://schemas.openxmlformats.org/officeDocument/2006/relationships/image" Target="../media/image32.png"/><Relationship Id="rId1" Type="http://schemas.openxmlformats.org/officeDocument/2006/relationships/slideLayout" Target="../slideLayouts/slideLayout41.xml"/><Relationship Id="rId4" Type="http://schemas.openxmlformats.org/officeDocument/2006/relationships/image" Target="../media/image227.png"/></Relationships>
</file>

<file path=ppt/slides/_rels/slide5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41.xml"/><Relationship Id="rId1" Type="http://schemas.openxmlformats.org/officeDocument/2006/relationships/slideLayout" Target="../slideLayouts/slideLayout40.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DAY-7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grpSp>
        <p:nvGrpSpPr>
          <p:cNvPr id="14" name="Group 13">
            <a:extLst>
              <a:ext uri="{FF2B5EF4-FFF2-40B4-BE49-F238E27FC236}">
                <a16:creationId xmlns:a16="http://schemas.microsoft.com/office/drawing/2014/main" id="{C3EB7282-A650-A1E0-9749-0DAAA89432FC}"/>
              </a:ext>
            </a:extLst>
          </p:cNvPr>
          <p:cNvGrpSpPr/>
          <p:nvPr/>
        </p:nvGrpSpPr>
        <p:grpSpPr>
          <a:xfrm>
            <a:off x="2982172" y="2798183"/>
            <a:ext cx="3418560" cy="1843200"/>
            <a:chOff x="2982172" y="2798183"/>
            <a:chExt cx="3418560" cy="18432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9A4EDAB-CC76-FF86-25AD-1D43BD1E2704}"/>
                    </a:ext>
                  </a:extLst>
                </p14:cNvPr>
                <p14:cNvContentPartPr/>
                <p14:nvPr/>
              </p14:nvContentPartPr>
              <p14:xfrm>
                <a:off x="3062092" y="2798183"/>
                <a:ext cx="878040" cy="1650960"/>
              </p14:xfrm>
            </p:contentPart>
          </mc:Choice>
          <mc:Fallback xmlns="">
            <p:pic>
              <p:nvPicPr>
                <p:cNvPr id="7" name="Ink 6">
                  <a:extLst>
                    <a:ext uri="{FF2B5EF4-FFF2-40B4-BE49-F238E27FC236}">
                      <a16:creationId xmlns:a16="http://schemas.microsoft.com/office/drawing/2014/main" id="{29A4EDAB-CC76-FF86-25AD-1D43BD1E2704}"/>
                    </a:ext>
                  </a:extLst>
                </p:cNvPr>
                <p:cNvPicPr/>
                <p:nvPr/>
              </p:nvPicPr>
              <p:blipFill>
                <a:blip r:embed="rId6"/>
                <a:stretch>
                  <a:fillRect/>
                </a:stretch>
              </p:blipFill>
              <p:spPr>
                <a:xfrm>
                  <a:off x="3053452" y="2789183"/>
                  <a:ext cx="89568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DBE5ABE-9A0D-F9F2-F75F-E2F4A2BAC92D}"/>
                    </a:ext>
                  </a:extLst>
                </p14:cNvPr>
                <p14:cNvContentPartPr/>
                <p14:nvPr/>
              </p14:nvContentPartPr>
              <p14:xfrm>
                <a:off x="2982172" y="4414943"/>
                <a:ext cx="172440" cy="54000"/>
              </p14:xfrm>
            </p:contentPart>
          </mc:Choice>
          <mc:Fallback xmlns="">
            <p:pic>
              <p:nvPicPr>
                <p:cNvPr id="8" name="Ink 7">
                  <a:extLst>
                    <a:ext uri="{FF2B5EF4-FFF2-40B4-BE49-F238E27FC236}">
                      <a16:creationId xmlns:a16="http://schemas.microsoft.com/office/drawing/2014/main" id="{1DBE5ABE-9A0D-F9F2-F75F-E2F4A2BAC92D}"/>
                    </a:ext>
                  </a:extLst>
                </p:cNvPr>
                <p:cNvPicPr/>
                <p:nvPr/>
              </p:nvPicPr>
              <p:blipFill>
                <a:blip r:embed="rId8"/>
                <a:stretch>
                  <a:fillRect/>
                </a:stretch>
              </p:blipFill>
              <p:spPr>
                <a:xfrm>
                  <a:off x="2973532" y="4406303"/>
                  <a:ext cx="190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FD2DACC-4406-C2D7-7993-BB5472C2F86C}"/>
                    </a:ext>
                  </a:extLst>
                </p14:cNvPr>
                <p14:cNvContentPartPr/>
                <p14:nvPr/>
              </p14:nvContentPartPr>
              <p14:xfrm>
                <a:off x="3850492" y="4044143"/>
                <a:ext cx="2550240" cy="590400"/>
              </p14:xfrm>
            </p:contentPart>
          </mc:Choice>
          <mc:Fallback xmlns="">
            <p:pic>
              <p:nvPicPr>
                <p:cNvPr id="9" name="Ink 8">
                  <a:extLst>
                    <a:ext uri="{FF2B5EF4-FFF2-40B4-BE49-F238E27FC236}">
                      <a16:creationId xmlns:a16="http://schemas.microsoft.com/office/drawing/2014/main" id="{6FD2DACC-4406-C2D7-7993-BB5472C2F86C}"/>
                    </a:ext>
                  </a:extLst>
                </p:cNvPr>
                <p:cNvPicPr/>
                <p:nvPr/>
              </p:nvPicPr>
              <p:blipFill>
                <a:blip r:embed="rId10"/>
                <a:stretch>
                  <a:fillRect/>
                </a:stretch>
              </p:blipFill>
              <p:spPr>
                <a:xfrm>
                  <a:off x="3841852" y="4035143"/>
                  <a:ext cx="25678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3870571-A406-0650-CA64-9144D63D4F2D}"/>
                    </a:ext>
                  </a:extLst>
                </p14:cNvPr>
                <p14:cNvContentPartPr/>
                <p14:nvPr/>
              </p14:nvContentPartPr>
              <p14:xfrm>
                <a:off x="3815572" y="4559663"/>
                <a:ext cx="129240" cy="81720"/>
              </p14:xfrm>
            </p:contentPart>
          </mc:Choice>
          <mc:Fallback xmlns="">
            <p:pic>
              <p:nvPicPr>
                <p:cNvPr id="10" name="Ink 9">
                  <a:extLst>
                    <a:ext uri="{FF2B5EF4-FFF2-40B4-BE49-F238E27FC236}">
                      <a16:creationId xmlns:a16="http://schemas.microsoft.com/office/drawing/2014/main" id="{A3870571-A406-0650-CA64-9144D63D4F2D}"/>
                    </a:ext>
                  </a:extLst>
                </p:cNvPr>
                <p:cNvPicPr/>
                <p:nvPr/>
              </p:nvPicPr>
              <p:blipFill>
                <a:blip r:embed="rId12"/>
                <a:stretch>
                  <a:fillRect/>
                </a:stretch>
              </p:blipFill>
              <p:spPr>
                <a:xfrm>
                  <a:off x="3806932" y="4550663"/>
                  <a:ext cx="146880" cy="99360"/>
                </a:xfrm>
                <a:prstGeom prst="rect">
                  <a:avLst/>
                </a:prstGeom>
              </p:spPr>
            </p:pic>
          </mc:Fallback>
        </mc:AlternateContent>
      </p:grpSp>
      <p:grpSp>
        <p:nvGrpSpPr>
          <p:cNvPr id="13" name="Group 12">
            <a:extLst>
              <a:ext uri="{FF2B5EF4-FFF2-40B4-BE49-F238E27FC236}">
                <a16:creationId xmlns:a16="http://schemas.microsoft.com/office/drawing/2014/main" id="{B9535469-E22B-6E7A-0646-4B5F94DFC0DF}"/>
              </a:ext>
            </a:extLst>
          </p:cNvPr>
          <p:cNvGrpSpPr/>
          <p:nvPr/>
        </p:nvGrpSpPr>
        <p:grpSpPr>
          <a:xfrm>
            <a:off x="4542772" y="4921463"/>
            <a:ext cx="4509360" cy="431640"/>
            <a:chOff x="4542772" y="4921463"/>
            <a:chExt cx="4509360" cy="4316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5D118E7-417F-CB74-A20B-BA5943FFD9C7}"/>
                    </a:ext>
                  </a:extLst>
                </p14:cNvPr>
                <p14:cNvContentPartPr/>
                <p14:nvPr/>
              </p14:nvContentPartPr>
              <p14:xfrm>
                <a:off x="4595332" y="4978343"/>
                <a:ext cx="4456800" cy="374760"/>
              </p14:xfrm>
            </p:contentPart>
          </mc:Choice>
          <mc:Fallback xmlns="">
            <p:pic>
              <p:nvPicPr>
                <p:cNvPr id="11" name="Ink 10">
                  <a:extLst>
                    <a:ext uri="{FF2B5EF4-FFF2-40B4-BE49-F238E27FC236}">
                      <a16:creationId xmlns:a16="http://schemas.microsoft.com/office/drawing/2014/main" id="{35D118E7-417F-CB74-A20B-BA5943FFD9C7}"/>
                    </a:ext>
                  </a:extLst>
                </p:cNvPr>
                <p:cNvPicPr/>
                <p:nvPr/>
              </p:nvPicPr>
              <p:blipFill>
                <a:blip r:embed="rId14"/>
                <a:stretch>
                  <a:fillRect/>
                </a:stretch>
              </p:blipFill>
              <p:spPr>
                <a:xfrm>
                  <a:off x="4586692" y="4969343"/>
                  <a:ext cx="4474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D5F7D4C-AD73-916F-2913-64C7EF1796D5}"/>
                    </a:ext>
                  </a:extLst>
                </p14:cNvPr>
                <p14:cNvContentPartPr/>
                <p14:nvPr/>
              </p14:nvContentPartPr>
              <p14:xfrm>
                <a:off x="4542772" y="4921463"/>
                <a:ext cx="113400" cy="148320"/>
              </p14:xfrm>
            </p:contentPart>
          </mc:Choice>
          <mc:Fallback xmlns="">
            <p:pic>
              <p:nvPicPr>
                <p:cNvPr id="12" name="Ink 11">
                  <a:extLst>
                    <a:ext uri="{FF2B5EF4-FFF2-40B4-BE49-F238E27FC236}">
                      <a16:creationId xmlns:a16="http://schemas.microsoft.com/office/drawing/2014/main" id="{ED5F7D4C-AD73-916F-2913-64C7EF1796D5}"/>
                    </a:ext>
                  </a:extLst>
                </p:cNvPr>
                <p:cNvPicPr/>
                <p:nvPr/>
              </p:nvPicPr>
              <p:blipFill>
                <a:blip r:embed="rId16"/>
                <a:stretch>
                  <a:fillRect/>
                </a:stretch>
              </p:blipFill>
              <p:spPr>
                <a:xfrm>
                  <a:off x="4533772" y="4912823"/>
                  <a:ext cx="131040" cy="1659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CBCDA5F-F175-B36D-EFD5-6F08D2FC6852}"/>
                  </a:ext>
                </a:extLst>
              </p14:cNvPr>
              <p14:cNvContentPartPr/>
              <p14:nvPr/>
            </p14:nvContentPartPr>
            <p14:xfrm>
              <a:off x="1521652" y="644422"/>
              <a:ext cx="360" cy="360"/>
            </p14:xfrm>
          </p:contentPart>
        </mc:Choice>
        <mc:Fallback xmlns="">
          <p:pic>
            <p:nvPicPr>
              <p:cNvPr id="8" name="Ink 7">
                <a:extLst>
                  <a:ext uri="{FF2B5EF4-FFF2-40B4-BE49-F238E27FC236}">
                    <a16:creationId xmlns:a16="http://schemas.microsoft.com/office/drawing/2014/main" id="{5CBCDA5F-F175-B36D-EFD5-6F08D2FC6852}"/>
                  </a:ext>
                </a:extLst>
              </p:cNvPr>
              <p:cNvPicPr/>
              <p:nvPr/>
            </p:nvPicPr>
            <p:blipFill>
              <a:blip r:embed="rId3"/>
              <a:stretch>
                <a:fillRect/>
              </a:stretch>
            </p:blipFill>
            <p:spPr>
              <a:xfrm>
                <a:off x="1513012" y="635422"/>
                <a:ext cx="18000" cy="18000"/>
              </a:xfrm>
              <a:prstGeom prst="rect">
                <a:avLst/>
              </a:prstGeom>
            </p:spPr>
          </p:pic>
        </mc:Fallback>
      </mc:AlternateContent>
      <p:grpSp>
        <p:nvGrpSpPr>
          <p:cNvPr id="60" name="Group 59">
            <a:extLst>
              <a:ext uri="{FF2B5EF4-FFF2-40B4-BE49-F238E27FC236}">
                <a16:creationId xmlns:a16="http://schemas.microsoft.com/office/drawing/2014/main" id="{D95CCA2A-4FB6-AC2B-47D8-9279EED51228}"/>
              </a:ext>
            </a:extLst>
          </p:cNvPr>
          <p:cNvGrpSpPr/>
          <p:nvPr/>
        </p:nvGrpSpPr>
        <p:grpSpPr>
          <a:xfrm>
            <a:off x="519412" y="588262"/>
            <a:ext cx="1836720" cy="394560"/>
            <a:chOff x="519412" y="588262"/>
            <a:chExt cx="1836720" cy="3945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049B6E-F1AA-360C-67B6-4C2E38631A20}"/>
                    </a:ext>
                  </a:extLst>
                </p14:cNvPr>
                <p14:cNvContentPartPr/>
                <p14:nvPr/>
              </p14:nvContentPartPr>
              <p14:xfrm>
                <a:off x="519412" y="588262"/>
                <a:ext cx="180000" cy="357120"/>
              </p14:xfrm>
            </p:contentPart>
          </mc:Choice>
          <mc:Fallback xmlns="">
            <p:pic>
              <p:nvPicPr>
                <p:cNvPr id="9" name="Ink 8">
                  <a:extLst>
                    <a:ext uri="{FF2B5EF4-FFF2-40B4-BE49-F238E27FC236}">
                      <a16:creationId xmlns:a16="http://schemas.microsoft.com/office/drawing/2014/main" id="{02049B6E-F1AA-360C-67B6-4C2E38631A20}"/>
                    </a:ext>
                  </a:extLst>
                </p:cNvPr>
                <p:cNvPicPr/>
                <p:nvPr/>
              </p:nvPicPr>
              <p:blipFill>
                <a:blip r:embed="rId5"/>
                <a:stretch>
                  <a:fillRect/>
                </a:stretch>
              </p:blipFill>
              <p:spPr>
                <a:xfrm>
                  <a:off x="510772" y="579622"/>
                  <a:ext cx="1976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E0EFBF-46FF-614E-41C1-39C5FD75A4E2}"/>
                    </a:ext>
                  </a:extLst>
                </p14:cNvPr>
                <p14:cNvContentPartPr/>
                <p14:nvPr/>
              </p14:nvContentPartPr>
              <p14:xfrm>
                <a:off x="547132" y="781582"/>
                <a:ext cx="73800" cy="10440"/>
              </p14:xfrm>
            </p:contentPart>
          </mc:Choice>
          <mc:Fallback xmlns="">
            <p:pic>
              <p:nvPicPr>
                <p:cNvPr id="10" name="Ink 9">
                  <a:extLst>
                    <a:ext uri="{FF2B5EF4-FFF2-40B4-BE49-F238E27FC236}">
                      <a16:creationId xmlns:a16="http://schemas.microsoft.com/office/drawing/2014/main" id="{E6E0EFBF-46FF-614E-41C1-39C5FD75A4E2}"/>
                    </a:ext>
                  </a:extLst>
                </p:cNvPr>
                <p:cNvPicPr/>
                <p:nvPr/>
              </p:nvPicPr>
              <p:blipFill>
                <a:blip r:embed="rId7"/>
                <a:stretch>
                  <a:fillRect/>
                </a:stretch>
              </p:blipFill>
              <p:spPr>
                <a:xfrm>
                  <a:off x="538132" y="772582"/>
                  <a:ext cx="91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D5AF6D3-E39F-4227-CE3D-6A8E295A5517}"/>
                    </a:ext>
                  </a:extLst>
                </p14:cNvPr>
                <p14:cNvContentPartPr/>
                <p14:nvPr/>
              </p14:nvContentPartPr>
              <p14:xfrm>
                <a:off x="698332" y="741982"/>
                <a:ext cx="132840" cy="204840"/>
              </p14:xfrm>
            </p:contentPart>
          </mc:Choice>
          <mc:Fallback xmlns="">
            <p:pic>
              <p:nvPicPr>
                <p:cNvPr id="11" name="Ink 10">
                  <a:extLst>
                    <a:ext uri="{FF2B5EF4-FFF2-40B4-BE49-F238E27FC236}">
                      <a16:creationId xmlns:a16="http://schemas.microsoft.com/office/drawing/2014/main" id="{0D5AF6D3-E39F-4227-CE3D-6A8E295A5517}"/>
                    </a:ext>
                  </a:extLst>
                </p:cNvPr>
                <p:cNvPicPr/>
                <p:nvPr/>
              </p:nvPicPr>
              <p:blipFill>
                <a:blip r:embed="rId9"/>
                <a:stretch>
                  <a:fillRect/>
                </a:stretch>
              </p:blipFill>
              <p:spPr>
                <a:xfrm>
                  <a:off x="689332" y="733342"/>
                  <a:ext cx="150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6C1F5A1-CBFF-DE61-2DFC-EB23E26C78B3}"/>
                    </a:ext>
                  </a:extLst>
                </p14:cNvPr>
                <p14:cNvContentPartPr/>
                <p14:nvPr/>
              </p14:nvContentPartPr>
              <p14:xfrm>
                <a:off x="835852" y="772222"/>
                <a:ext cx="120600" cy="190080"/>
              </p14:xfrm>
            </p:contentPart>
          </mc:Choice>
          <mc:Fallback xmlns="">
            <p:pic>
              <p:nvPicPr>
                <p:cNvPr id="12" name="Ink 11">
                  <a:extLst>
                    <a:ext uri="{FF2B5EF4-FFF2-40B4-BE49-F238E27FC236}">
                      <a16:creationId xmlns:a16="http://schemas.microsoft.com/office/drawing/2014/main" id="{86C1F5A1-CBFF-DE61-2DFC-EB23E26C78B3}"/>
                    </a:ext>
                  </a:extLst>
                </p:cNvPr>
                <p:cNvPicPr/>
                <p:nvPr/>
              </p:nvPicPr>
              <p:blipFill>
                <a:blip r:embed="rId11"/>
                <a:stretch>
                  <a:fillRect/>
                </a:stretch>
              </p:blipFill>
              <p:spPr>
                <a:xfrm>
                  <a:off x="826852" y="763582"/>
                  <a:ext cx="138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72E85B3-7999-76E8-5466-ED0AFAE8E65D}"/>
                    </a:ext>
                  </a:extLst>
                </p14:cNvPr>
                <p14:cNvContentPartPr/>
                <p14:nvPr/>
              </p14:nvContentPartPr>
              <p14:xfrm>
                <a:off x="1006492" y="816502"/>
                <a:ext cx="115200" cy="141840"/>
              </p14:xfrm>
            </p:contentPart>
          </mc:Choice>
          <mc:Fallback xmlns="">
            <p:pic>
              <p:nvPicPr>
                <p:cNvPr id="13" name="Ink 12">
                  <a:extLst>
                    <a:ext uri="{FF2B5EF4-FFF2-40B4-BE49-F238E27FC236}">
                      <a16:creationId xmlns:a16="http://schemas.microsoft.com/office/drawing/2014/main" id="{672E85B3-7999-76E8-5466-ED0AFAE8E65D}"/>
                    </a:ext>
                  </a:extLst>
                </p:cNvPr>
                <p:cNvPicPr/>
                <p:nvPr/>
              </p:nvPicPr>
              <p:blipFill>
                <a:blip r:embed="rId13"/>
                <a:stretch>
                  <a:fillRect/>
                </a:stretch>
              </p:blipFill>
              <p:spPr>
                <a:xfrm>
                  <a:off x="997852" y="807862"/>
                  <a:ext cx="132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0FDB52A-94F5-5604-5692-1D25CF9FFDD4}"/>
                    </a:ext>
                  </a:extLst>
                </p14:cNvPr>
                <p14:cNvContentPartPr/>
                <p14:nvPr/>
              </p14:nvContentPartPr>
              <p14:xfrm>
                <a:off x="1190812" y="836302"/>
                <a:ext cx="141120" cy="146520"/>
              </p14:xfrm>
            </p:contentPart>
          </mc:Choice>
          <mc:Fallback xmlns="">
            <p:pic>
              <p:nvPicPr>
                <p:cNvPr id="14" name="Ink 13">
                  <a:extLst>
                    <a:ext uri="{FF2B5EF4-FFF2-40B4-BE49-F238E27FC236}">
                      <a16:creationId xmlns:a16="http://schemas.microsoft.com/office/drawing/2014/main" id="{20FDB52A-94F5-5604-5692-1D25CF9FFDD4}"/>
                    </a:ext>
                  </a:extLst>
                </p:cNvPr>
                <p:cNvPicPr/>
                <p:nvPr/>
              </p:nvPicPr>
              <p:blipFill>
                <a:blip r:embed="rId15"/>
                <a:stretch>
                  <a:fillRect/>
                </a:stretch>
              </p:blipFill>
              <p:spPr>
                <a:xfrm>
                  <a:off x="1181812" y="827302"/>
                  <a:ext cx="158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A92BAD4-0777-F5EA-4D17-DF37693279B0}"/>
                    </a:ext>
                  </a:extLst>
                </p14:cNvPr>
                <p14:cNvContentPartPr/>
                <p14:nvPr/>
              </p14:nvContentPartPr>
              <p14:xfrm>
                <a:off x="1380892" y="717862"/>
                <a:ext cx="55080" cy="221040"/>
              </p14:xfrm>
            </p:contentPart>
          </mc:Choice>
          <mc:Fallback xmlns="">
            <p:pic>
              <p:nvPicPr>
                <p:cNvPr id="15" name="Ink 14">
                  <a:extLst>
                    <a:ext uri="{FF2B5EF4-FFF2-40B4-BE49-F238E27FC236}">
                      <a16:creationId xmlns:a16="http://schemas.microsoft.com/office/drawing/2014/main" id="{3A92BAD4-0777-F5EA-4D17-DF37693279B0}"/>
                    </a:ext>
                  </a:extLst>
                </p:cNvPr>
                <p:cNvPicPr/>
                <p:nvPr/>
              </p:nvPicPr>
              <p:blipFill>
                <a:blip r:embed="rId17"/>
                <a:stretch>
                  <a:fillRect/>
                </a:stretch>
              </p:blipFill>
              <p:spPr>
                <a:xfrm>
                  <a:off x="1372252" y="708862"/>
                  <a:ext cx="72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16D0C5C-54C8-54E4-E3EC-1E1CF77621EB}"/>
                    </a:ext>
                  </a:extLst>
                </p14:cNvPr>
                <p14:cNvContentPartPr/>
                <p14:nvPr/>
              </p14:nvContentPartPr>
              <p14:xfrm>
                <a:off x="1471252" y="670702"/>
                <a:ext cx="186480" cy="293040"/>
              </p14:xfrm>
            </p:contentPart>
          </mc:Choice>
          <mc:Fallback xmlns="">
            <p:pic>
              <p:nvPicPr>
                <p:cNvPr id="16" name="Ink 15">
                  <a:extLst>
                    <a:ext uri="{FF2B5EF4-FFF2-40B4-BE49-F238E27FC236}">
                      <a16:creationId xmlns:a16="http://schemas.microsoft.com/office/drawing/2014/main" id="{A16D0C5C-54C8-54E4-E3EC-1E1CF77621EB}"/>
                    </a:ext>
                  </a:extLst>
                </p:cNvPr>
                <p:cNvPicPr/>
                <p:nvPr/>
              </p:nvPicPr>
              <p:blipFill>
                <a:blip r:embed="rId19"/>
                <a:stretch>
                  <a:fillRect/>
                </a:stretch>
              </p:blipFill>
              <p:spPr>
                <a:xfrm>
                  <a:off x="1462612" y="661702"/>
                  <a:ext cx="204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A5E3251C-6339-2335-AC00-283772625182}"/>
                    </a:ext>
                  </a:extLst>
                </p14:cNvPr>
                <p14:cNvContentPartPr/>
                <p14:nvPr/>
              </p14:nvContentPartPr>
              <p14:xfrm>
                <a:off x="1617052" y="817582"/>
                <a:ext cx="128160" cy="117720"/>
              </p14:xfrm>
            </p:contentPart>
          </mc:Choice>
          <mc:Fallback xmlns="">
            <p:pic>
              <p:nvPicPr>
                <p:cNvPr id="17" name="Ink 16">
                  <a:extLst>
                    <a:ext uri="{FF2B5EF4-FFF2-40B4-BE49-F238E27FC236}">
                      <a16:creationId xmlns:a16="http://schemas.microsoft.com/office/drawing/2014/main" id="{A5E3251C-6339-2335-AC00-283772625182}"/>
                    </a:ext>
                  </a:extLst>
                </p:cNvPr>
                <p:cNvPicPr/>
                <p:nvPr/>
              </p:nvPicPr>
              <p:blipFill>
                <a:blip r:embed="rId21"/>
                <a:stretch>
                  <a:fillRect/>
                </a:stretch>
              </p:blipFill>
              <p:spPr>
                <a:xfrm>
                  <a:off x="1608412" y="808942"/>
                  <a:ext cx="145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878124F-C9FD-B6F6-9F4B-53EB66878E24}"/>
                    </a:ext>
                  </a:extLst>
                </p14:cNvPr>
                <p14:cNvContentPartPr/>
                <p14:nvPr/>
              </p14:nvContentPartPr>
              <p14:xfrm>
                <a:off x="1737292" y="671062"/>
                <a:ext cx="30240" cy="16560"/>
              </p14:xfrm>
            </p:contentPart>
          </mc:Choice>
          <mc:Fallback xmlns="">
            <p:pic>
              <p:nvPicPr>
                <p:cNvPr id="18" name="Ink 17">
                  <a:extLst>
                    <a:ext uri="{FF2B5EF4-FFF2-40B4-BE49-F238E27FC236}">
                      <a16:creationId xmlns:a16="http://schemas.microsoft.com/office/drawing/2014/main" id="{F878124F-C9FD-B6F6-9F4B-53EB66878E24}"/>
                    </a:ext>
                  </a:extLst>
                </p:cNvPr>
                <p:cNvPicPr/>
                <p:nvPr/>
              </p:nvPicPr>
              <p:blipFill>
                <a:blip r:embed="rId23"/>
                <a:stretch>
                  <a:fillRect/>
                </a:stretch>
              </p:blipFill>
              <p:spPr>
                <a:xfrm>
                  <a:off x="1728652" y="662062"/>
                  <a:ext cx="4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C381D981-8F9B-B2A9-8620-AB9F25EFBC18}"/>
                    </a:ext>
                  </a:extLst>
                </p14:cNvPr>
                <p14:cNvContentPartPr/>
                <p14:nvPr/>
              </p14:nvContentPartPr>
              <p14:xfrm>
                <a:off x="1823332" y="762862"/>
                <a:ext cx="320760" cy="176040"/>
              </p14:xfrm>
            </p:contentPart>
          </mc:Choice>
          <mc:Fallback xmlns="">
            <p:pic>
              <p:nvPicPr>
                <p:cNvPr id="19" name="Ink 18">
                  <a:extLst>
                    <a:ext uri="{FF2B5EF4-FFF2-40B4-BE49-F238E27FC236}">
                      <a16:creationId xmlns:a16="http://schemas.microsoft.com/office/drawing/2014/main" id="{C381D981-8F9B-B2A9-8620-AB9F25EFBC18}"/>
                    </a:ext>
                  </a:extLst>
                </p:cNvPr>
                <p:cNvPicPr/>
                <p:nvPr/>
              </p:nvPicPr>
              <p:blipFill>
                <a:blip r:embed="rId25"/>
                <a:stretch>
                  <a:fillRect/>
                </a:stretch>
              </p:blipFill>
              <p:spPr>
                <a:xfrm>
                  <a:off x="1814332" y="754222"/>
                  <a:ext cx="338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8428E90-2974-B001-39F3-B52503F54176}"/>
                    </a:ext>
                  </a:extLst>
                </p14:cNvPr>
                <p14:cNvContentPartPr/>
                <p14:nvPr/>
              </p14:nvContentPartPr>
              <p14:xfrm>
                <a:off x="2258212" y="767182"/>
                <a:ext cx="97920" cy="25560"/>
              </p14:xfrm>
            </p:contentPart>
          </mc:Choice>
          <mc:Fallback xmlns="">
            <p:pic>
              <p:nvPicPr>
                <p:cNvPr id="20" name="Ink 19">
                  <a:extLst>
                    <a:ext uri="{FF2B5EF4-FFF2-40B4-BE49-F238E27FC236}">
                      <a16:creationId xmlns:a16="http://schemas.microsoft.com/office/drawing/2014/main" id="{B8428E90-2974-B001-39F3-B52503F54176}"/>
                    </a:ext>
                  </a:extLst>
                </p:cNvPr>
                <p:cNvPicPr/>
                <p:nvPr/>
              </p:nvPicPr>
              <p:blipFill>
                <a:blip r:embed="rId27"/>
                <a:stretch>
                  <a:fillRect/>
                </a:stretch>
              </p:blipFill>
              <p:spPr>
                <a:xfrm>
                  <a:off x="2249572" y="758182"/>
                  <a:ext cx="115560" cy="43200"/>
                </a:xfrm>
                <a:prstGeom prst="rect">
                  <a:avLst/>
                </a:prstGeom>
              </p:spPr>
            </p:pic>
          </mc:Fallback>
        </mc:AlternateContent>
      </p:grpSp>
      <p:grpSp>
        <p:nvGrpSpPr>
          <p:cNvPr id="59" name="Group 58">
            <a:extLst>
              <a:ext uri="{FF2B5EF4-FFF2-40B4-BE49-F238E27FC236}">
                <a16:creationId xmlns:a16="http://schemas.microsoft.com/office/drawing/2014/main" id="{8A6BC375-B6E3-9046-161A-CCA928075867}"/>
              </a:ext>
            </a:extLst>
          </p:cNvPr>
          <p:cNvGrpSpPr/>
          <p:nvPr/>
        </p:nvGrpSpPr>
        <p:grpSpPr>
          <a:xfrm>
            <a:off x="2641972" y="600502"/>
            <a:ext cx="599040" cy="369360"/>
            <a:chOff x="2641972" y="600502"/>
            <a:chExt cx="599040" cy="36936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E4B77E1-4676-4C51-1F7E-CF21526C1018}"/>
                    </a:ext>
                  </a:extLst>
                </p14:cNvPr>
                <p14:cNvContentPartPr/>
                <p14:nvPr/>
              </p14:nvContentPartPr>
              <p14:xfrm>
                <a:off x="2641972" y="600502"/>
                <a:ext cx="113400" cy="369360"/>
              </p14:xfrm>
            </p:contentPart>
          </mc:Choice>
          <mc:Fallback xmlns="">
            <p:pic>
              <p:nvPicPr>
                <p:cNvPr id="21" name="Ink 20">
                  <a:extLst>
                    <a:ext uri="{FF2B5EF4-FFF2-40B4-BE49-F238E27FC236}">
                      <a16:creationId xmlns:a16="http://schemas.microsoft.com/office/drawing/2014/main" id="{5E4B77E1-4676-4C51-1F7E-CF21526C1018}"/>
                    </a:ext>
                  </a:extLst>
                </p:cNvPr>
                <p:cNvPicPr/>
                <p:nvPr/>
              </p:nvPicPr>
              <p:blipFill>
                <a:blip r:embed="rId29"/>
                <a:stretch>
                  <a:fillRect/>
                </a:stretch>
              </p:blipFill>
              <p:spPr>
                <a:xfrm>
                  <a:off x="2632972" y="591862"/>
                  <a:ext cx="1310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B2B6B39-A978-706E-B181-2E96604624D3}"/>
                    </a:ext>
                  </a:extLst>
                </p14:cNvPr>
                <p14:cNvContentPartPr/>
                <p14:nvPr/>
              </p14:nvContentPartPr>
              <p14:xfrm>
                <a:off x="2834932" y="783022"/>
                <a:ext cx="93600" cy="156600"/>
              </p14:xfrm>
            </p:contentPart>
          </mc:Choice>
          <mc:Fallback xmlns="">
            <p:pic>
              <p:nvPicPr>
                <p:cNvPr id="22" name="Ink 21">
                  <a:extLst>
                    <a:ext uri="{FF2B5EF4-FFF2-40B4-BE49-F238E27FC236}">
                      <a16:creationId xmlns:a16="http://schemas.microsoft.com/office/drawing/2014/main" id="{0B2B6B39-A978-706E-B181-2E96604624D3}"/>
                    </a:ext>
                  </a:extLst>
                </p:cNvPr>
                <p:cNvPicPr/>
                <p:nvPr/>
              </p:nvPicPr>
              <p:blipFill>
                <a:blip r:embed="rId31"/>
                <a:stretch>
                  <a:fillRect/>
                </a:stretch>
              </p:blipFill>
              <p:spPr>
                <a:xfrm>
                  <a:off x="2826292" y="774022"/>
                  <a:ext cx="111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CF8BC0DE-87B9-E84B-B4B8-00E0B14CC737}"/>
                    </a:ext>
                  </a:extLst>
                </p14:cNvPr>
                <p14:cNvContentPartPr/>
                <p14:nvPr/>
              </p14:nvContentPartPr>
              <p14:xfrm>
                <a:off x="2981452" y="790222"/>
                <a:ext cx="81000" cy="173520"/>
              </p14:xfrm>
            </p:contentPart>
          </mc:Choice>
          <mc:Fallback xmlns="">
            <p:pic>
              <p:nvPicPr>
                <p:cNvPr id="23" name="Ink 22">
                  <a:extLst>
                    <a:ext uri="{FF2B5EF4-FFF2-40B4-BE49-F238E27FC236}">
                      <a16:creationId xmlns:a16="http://schemas.microsoft.com/office/drawing/2014/main" id="{CF8BC0DE-87B9-E84B-B4B8-00E0B14CC737}"/>
                    </a:ext>
                  </a:extLst>
                </p:cNvPr>
                <p:cNvPicPr/>
                <p:nvPr/>
              </p:nvPicPr>
              <p:blipFill>
                <a:blip r:embed="rId33"/>
                <a:stretch>
                  <a:fillRect/>
                </a:stretch>
              </p:blipFill>
              <p:spPr>
                <a:xfrm>
                  <a:off x="2972812" y="781222"/>
                  <a:ext cx="98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A80E507-AE2C-9497-596D-E014763C5CB1}"/>
                    </a:ext>
                  </a:extLst>
                </p14:cNvPr>
                <p14:cNvContentPartPr/>
                <p14:nvPr/>
              </p14:nvContentPartPr>
              <p14:xfrm>
                <a:off x="3142012" y="794542"/>
                <a:ext cx="99000" cy="140760"/>
              </p14:xfrm>
            </p:contentPart>
          </mc:Choice>
          <mc:Fallback xmlns="">
            <p:pic>
              <p:nvPicPr>
                <p:cNvPr id="24" name="Ink 23">
                  <a:extLst>
                    <a:ext uri="{FF2B5EF4-FFF2-40B4-BE49-F238E27FC236}">
                      <a16:creationId xmlns:a16="http://schemas.microsoft.com/office/drawing/2014/main" id="{9A80E507-AE2C-9497-596D-E014763C5CB1}"/>
                    </a:ext>
                  </a:extLst>
                </p:cNvPr>
                <p:cNvPicPr/>
                <p:nvPr/>
              </p:nvPicPr>
              <p:blipFill>
                <a:blip r:embed="rId35"/>
                <a:stretch>
                  <a:fillRect/>
                </a:stretch>
              </p:blipFill>
              <p:spPr>
                <a:xfrm>
                  <a:off x="3133012" y="785542"/>
                  <a:ext cx="116640" cy="158400"/>
                </a:xfrm>
                <a:prstGeom prst="rect">
                  <a:avLst/>
                </a:prstGeom>
              </p:spPr>
            </p:pic>
          </mc:Fallback>
        </mc:AlternateContent>
      </p:grpSp>
      <p:grpSp>
        <p:nvGrpSpPr>
          <p:cNvPr id="58" name="Group 57">
            <a:extLst>
              <a:ext uri="{FF2B5EF4-FFF2-40B4-BE49-F238E27FC236}">
                <a16:creationId xmlns:a16="http://schemas.microsoft.com/office/drawing/2014/main" id="{1FC0189A-719C-FB90-27C1-69A1904BFFEB}"/>
              </a:ext>
            </a:extLst>
          </p:cNvPr>
          <p:cNvGrpSpPr/>
          <p:nvPr/>
        </p:nvGrpSpPr>
        <p:grpSpPr>
          <a:xfrm>
            <a:off x="3449812" y="675382"/>
            <a:ext cx="1448280" cy="473040"/>
            <a:chOff x="3449812" y="675382"/>
            <a:chExt cx="1448280" cy="4730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7176E97-C63C-44B5-591A-B8DC7C845123}"/>
                    </a:ext>
                  </a:extLst>
                </p14:cNvPr>
                <p14:cNvContentPartPr/>
                <p14:nvPr/>
              </p14:nvContentPartPr>
              <p14:xfrm>
                <a:off x="3449812" y="792742"/>
                <a:ext cx="77400" cy="154440"/>
              </p14:xfrm>
            </p:contentPart>
          </mc:Choice>
          <mc:Fallback xmlns="">
            <p:pic>
              <p:nvPicPr>
                <p:cNvPr id="25" name="Ink 24">
                  <a:extLst>
                    <a:ext uri="{FF2B5EF4-FFF2-40B4-BE49-F238E27FC236}">
                      <a16:creationId xmlns:a16="http://schemas.microsoft.com/office/drawing/2014/main" id="{A7176E97-C63C-44B5-591A-B8DC7C845123}"/>
                    </a:ext>
                  </a:extLst>
                </p:cNvPr>
                <p:cNvPicPr/>
                <p:nvPr/>
              </p:nvPicPr>
              <p:blipFill>
                <a:blip r:embed="rId37"/>
                <a:stretch>
                  <a:fillRect/>
                </a:stretch>
              </p:blipFill>
              <p:spPr>
                <a:xfrm>
                  <a:off x="3441172" y="784102"/>
                  <a:ext cx="95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127F8AA-69D0-CF16-6B72-74FB6D2BD956}"/>
                    </a:ext>
                  </a:extLst>
                </p14:cNvPr>
                <p14:cNvContentPartPr/>
                <p14:nvPr/>
              </p14:nvContentPartPr>
              <p14:xfrm>
                <a:off x="3575812" y="779782"/>
                <a:ext cx="106920" cy="160920"/>
              </p14:xfrm>
            </p:contentPart>
          </mc:Choice>
          <mc:Fallback xmlns="">
            <p:pic>
              <p:nvPicPr>
                <p:cNvPr id="26" name="Ink 25">
                  <a:extLst>
                    <a:ext uri="{FF2B5EF4-FFF2-40B4-BE49-F238E27FC236}">
                      <a16:creationId xmlns:a16="http://schemas.microsoft.com/office/drawing/2014/main" id="{4127F8AA-69D0-CF16-6B72-74FB6D2BD956}"/>
                    </a:ext>
                  </a:extLst>
                </p:cNvPr>
                <p:cNvPicPr/>
                <p:nvPr/>
              </p:nvPicPr>
              <p:blipFill>
                <a:blip r:embed="rId39"/>
                <a:stretch>
                  <a:fillRect/>
                </a:stretch>
              </p:blipFill>
              <p:spPr>
                <a:xfrm>
                  <a:off x="3566812" y="770782"/>
                  <a:ext cx="124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4C891721-7910-A1F2-8AE1-570319FBD76C}"/>
                    </a:ext>
                  </a:extLst>
                </p14:cNvPr>
                <p14:cNvContentPartPr/>
                <p14:nvPr/>
              </p14:nvContentPartPr>
              <p14:xfrm>
                <a:off x="3760132" y="784102"/>
                <a:ext cx="113760" cy="153720"/>
              </p14:xfrm>
            </p:contentPart>
          </mc:Choice>
          <mc:Fallback xmlns="">
            <p:pic>
              <p:nvPicPr>
                <p:cNvPr id="27" name="Ink 26">
                  <a:extLst>
                    <a:ext uri="{FF2B5EF4-FFF2-40B4-BE49-F238E27FC236}">
                      <a16:creationId xmlns:a16="http://schemas.microsoft.com/office/drawing/2014/main" id="{4C891721-7910-A1F2-8AE1-570319FBD76C}"/>
                    </a:ext>
                  </a:extLst>
                </p:cNvPr>
                <p:cNvPicPr/>
                <p:nvPr/>
              </p:nvPicPr>
              <p:blipFill>
                <a:blip r:embed="rId41"/>
                <a:stretch>
                  <a:fillRect/>
                </a:stretch>
              </p:blipFill>
              <p:spPr>
                <a:xfrm>
                  <a:off x="3751492" y="775462"/>
                  <a:ext cx="131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521937C6-88DE-0918-0DEE-601E5669D99B}"/>
                    </a:ext>
                  </a:extLst>
                </p14:cNvPr>
                <p14:cNvContentPartPr/>
                <p14:nvPr/>
              </p14:nvContentPartPr>
              <p14:xfrm>
                <a:off x="3953452" y="797422"/>
                <a:ext cx="115560" cy="234000"/>
              </p14:xfrm>
            </p:contentPart>
          </mc:Choice>
          <mc:Fallback xmlns="">
            <p:pic>
              <p:nvPicPr>
                <p:cNvPr id="28" name="Ink 27">
                  <a:extLst>
                    <a:ext uri="{FF2B5EF4-FFF2-40B4-BE49-F238E27FC236}">
                      <a16:creationId xmlns:a16="http://schemas.microsoft.com/office/drawing/2014/main" id="{521937C6-88DE-0918-0DEE-601E5669D99B}"/>
                    </a:ext>
                  </a:extLst>
                </p:cNvPr>
                <p:cNvPicPr/>
                <p:nvPr/>
              </p:nvPicPr>
              <p:blipFill>
                <a:blip r:embed="rId43"/>
                <a:stretch>
                  <a:fillRect/>
                </a:stretch>
              </p:blipFill>
              <p:spPr>
                <a:xfrm>
                  <a:off x="3944812" y="788422"/>
                  <a:ext cx="133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09A1BF5-6020-AE9D-FF6D-F274F8FF1F2C}"/>
                    </a:ext>
                  </a:extLst>
                </p14:cNvPr>
                <p14:cNvContentPartPr/>
                <p14:nvPr/>
              </p14:nvContentPartPr>
              <p14:xfrm>
                <a:off x="4105372" y="691942"/>
                <a:ext cx="42840" cy="195840"/>
              </p14:xfrm>
            </p:contentPart>
          </mc:Choice>
          <mc:Fallback xmlns="">
            <p:pic>
              <p:nvPicPr>
                <p:cNvPr id="29" name="Ink 28">
                  <a:extLst>
                    <a:ext uri="{FF2B5EF4-FFF2-40B4-BE49-F238E27FC236}">
                      <a16:creationId xmlns:a16="http://schemas.microsoft.com/office/drawing/2014/main" id="{009A1BF5-6020-AE9D-FF6D-F274F8FF1F2C}"/>
                    </a:ext>
                  </a:extLst>
                </p:cNvPr>
                <p:cNvPicPr/>
                <p:nvPr/>
              </p:nvPicPr>
              <p:blipFill>
                <a:blip r:embed="rId45"/>
                <a:stretch>
                  <a:fillRect/>
                </a:stretch>
              </p:blipFill>
              <p:spPr>
                <a:xfrm>
                  <a:off x="4096372" y="682942"/>
                  <a:ext cx="60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1DF58FB-A79B-B434-CA59-105E32580BAC}"/>
                    </a:ext>
                  </a:extLst>
                </p14:cNvPr>
                <p14:cNvContentPartPr/>
                <p14:nvPr/>
              </p14:nvContentPartPr>
              <p14:xfrm>
                <a:off x="4203292" y="675382"/>
                <a:ext cx="61920" cy="233280"/>
              </p14:xfrm>
            </p:contentPart>
          </mc:Choice>
          <mc:Fallback xmlns="">
            <p:pic>
              <p:nvPicPr>
                <p:cNvPr id="30" name="Ink 29">
                  <a:extLst>
                    <a:ext uri="{FF2B5EF4-FFF2-40B4-BE49-F238E27FC236}">
                      <a16:creationId xmlns:a16="http://schemas.microsoft.com/office/drawing/2014/main" id="{71DF58FB-A79B-B434-CA59-105E32580BAC}"/>
                    </a:ext>
                  </a:extLst>
                </p:cNvPr>
                <p:cNvPicPr/>
                <p:nvPr/>
              </p:nvPicPr>
              <p:blipFill>
                <a:blip r:embed="rId47"/>
                <a:stretch>
                  <a:fillRect/>
                </a:stretch>
              </p:blipFill>
              <p:spPr>
                <a:xfrm>
                  <a:off x="4194652" y="666742"/>
                  <a:ext cx="7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B54A563-A99A-1ACD-8149-34F2FF816A63}"/>
                    </a:ext>
                  </a:extLst>
                </p14:cNvPr>
                <p14:cNvContentPartPr/>
                <p14:nvPr/>
              </p14:nvContentPartPr>
              <p14:xfrm>
                <a:off x="4320292" y="778342"/>
                <a:ext cx="435600" cy="370080"/>
              </p14:xfrm>
            </p:contentPart>
          </mc:Choice>
          <mc:Fallback xmlns="">
            <p:pic>
              <p:nvPicPr>
                <p:cNvPr id="31" name="Ink 30">
                  <a:extLst>
                    <a:ext uri="{FF2B5EF4-FFF2-40B4-BE49-F238E27FC236}">
                      <a16:creationId xmlns:a16="http://schemas.microsoft.com/office/drawing/2014/main" id="{BB54A563-A99A-1ACD-8149-34F2FF816A63}"/>
                    </a:ext>
                  </a:extLst>
                </p:cNvPr>
                <p:cNvPicPr/>
                <p:nvPr/>
              </p:nvPicPr>
              <p:blipFill>
                <a:blip r:embed="rId49"/>
                <a:stretch>
                  <a:fillRect/>
                </a:stretch>
              </p:blipFill>
              <p:spPr>
                <a:xfrm>
                  <a:off x="4311652" y="769702"/>
                  <a:ext cx="453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E3B345A-0EF1-D22A-D281-42EE02DEECA8}"/>
                    </a:ext>
                  </a:extLst>
                </p14:cNvPr>
                <p14:cNvContentPartPr/>
                <p14:nvPr/>
              </p14:nvContentPartPr>
              <p14:xfrm>
                <a:off x="4847692" y="902182"/>
                <a:ext cx="50400" cy="72720"/>
              </p14:xfrm>
            </p:contentPart>
          </mc:Choice>
          <mc:Fallback xmlns="">
            <p:pic>
              <p:nvPicPr>
                <p:cNvPr id="32" name="Ink 31">
                  <a:extLst>
                    <a:ext uri="{FF2B5EF4-FFF2-40B4-BE49-F238E27FC236}">
                      <a16:creationId xmlns:a16="http://schemas.microsoft.com/office/drawing/2014/main" id="{3E3B345A-0EF1-D22A-D281-42EE02DEECA8}"/>
                    </a:ext>
                  </a:extLst>
                </p:cNvPr>
                <p:cNvPicPr/>
                <p:nvPr/>
              </p:nvPicPr>
              <p:blipFill>
                <a:blip r:embed="rId51"/>
                <a:stretch>
                  <a:fillRect/>
                </a:stretch>
              </p:blipFill>
              <p:spPr>
                <a:xfrm>
                  <a:off x="4839052" y="893182"/>
                  <a:ext cx="68040" cy="90360"/>
                </a:xfrm>
                <a:prstGeom prst="rect">
                  <a:avLst/>
                </a:prstGeom>
              </p:spPr>
            </p:pic>
          </mc:Fallback>
        </mc:AlternateContent>
      </p:grpSp>
      <p:grpSp>
        <p:nvGrpSpPr>
          <p:cNvPr id="57" name="Group 56">
            <a:extLst>
              <a:ext uri="{FF2B5EF4-FFF2-40B4-BE49-F238E27FC236}">
                <a16:creationId xmlns:a16="http://schemas.microsoft.com/office/drawing/2014/main" id="{02CB5D02-971C-F05F-91DC-FD2905156354}"/>
              </a:ext>
            </a:extLst>
          </p:cNvPr>
          <p:cNvGrpSpPr/>
          <p:nvPr/>
        </p:nvGrpSpPr>
        <p:grpSpPr>
          <a:xfrm>
            <a:off x="5148652" y="551902"/>
            <a:ext cx="2879280" cy="487440"/>
            <a:chOff x="5148652" y="551902"/>
            <a:chExt cx="2879280" cy="48744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93CF5287-6943-783E-791B-EF5208AA2D58}"/>
                    </a:ext>
                  </a:extLst>
                </p14:cNvPr>
                <p14:cNvContentPartPr/>
                <p14:nvPr/>
              </p14:nvContentPartPr>
              <p14:xfrm>
                <a:off x="5148652" y="627862"/>
                <a:ext cx="245160" cy="315360"/>
              </p14:xfrm>
            </p:contentPart>
          </mc:Choice>
          <mc:Fallback xmlns="">
            <p:pic>
              <p:nvPicPr>
                <p:cNvPr id="33" name="Ink 32">
                  <a:extLst>
                    <a:ext uri="{FF2B5EF4-FFF2-40B4-BE49-F238E27FC236}">
                      <a16:creationId xmlns:a16="http://schemas.microsoft.com/office/drawing/2014/main" id="{93CF5287-6943-783E-791B-EF5208AA2D58}"/>
                    </a:ext>
                  </a:extLst>
                </p:cNvPr>
                <p:cNvPicPr/>
                <p:nvPr/>
              </p:nvPicPr>
              <p:blipFill>
                <a:blip r:embed="rId53"/>
                <a:stretch>
                  <a:fillRect/>
                </a:stretch>
              </p:blipFill>
              <p:spPr>
                <a:xfrm>
                  <a:off x="5140012" y="618862"/>
                  <a:ext cx="262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804F27A4-26F9-D322-6DC4-006BB04B95BF}"/>
                    </a:ext>
                  </a:extLst>
                </p14:cNvPr>
                <p14:cNvContentPartPr/>
                <p14:nvPr/>
              </p14:nvContentPartPr>
              <p14:xfrm>
                <a:off x="5388052" y="808942"/>
                <a:ext cx="151920" cy="149040"/>
              </p14:xfrm>
            </p:contentPart>
          </mc:Choice>
          <mc:Fallback xmlns="">
            <p:pic>
              <p:nvPicPr>
                <p:cNvPr id="34" name="Ink 33">
                  <a:extLst>
                    <a:ext uri="{FF2B5EF4-FFF2-40B4-BE49-F238E27FC236}">
                      <a16:creationId xmlns:a16="http://schemas.microsoft.com/office/drawing/2014/main" id="{804F27A4-26F9-D322-6DC4-006BB04B95BF}"/>
                    </a:ext>
                  </a:extLst>
                </p:cNvPr>
                <p:cNvPicPr/>
                <p:nvPr/>
              </p:nvPicPr>
              <p:blipFill>
                <a:blip r:embed="rId55"/>
                <a:stretch>
                  <a:fillRect/>
                </a:stretch>
              </p:blipFill>
              <p:spPr>
                <a:xfrm>
                  <a:off x="5379412" y="799942"/>
                  <a:ext cx="169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591B3C01-9295-0EE0-8203-5EB44C2BB7AE}"/>
                    </a:ext>
                  </a:extLst>
                </p14:cNvPr>
                <p14:cNvContentPartPr/>
                <p14:nvPr/>
              </p14:nvContentPartPr>
              <p14:xfrm>
                <a:off x="5646892" y="711382"/>
                <a:ext cx="15120" cy="229680"/>
              </p14:xfrm>
            </p:contentPart>
          </mc:Choice>
          <mc:Fallback xmlns="">
            <p:pic>
              <p:nvPicPr>
                <p:cNvPr id="35" name="Ink 34">
                  <a:extLst>
                    <a:ext uri="{FF2B5EF4-FFF2-40B4-BE49-F238E27FC236}">
                      <a16:creationId xmlns:a16="http://schemas.microsoft.com/office/drawing/2014/main" id="{591B3C01-9295-0EE0-8203-5EB44C2BB7AE}"/>
                    </a:ext>
                  </a:extLst>
                </p:cNvPr>
                <p:cNvPicPr/>
                <p:nvPr/>
              </p:nvPicPr>
              <p:blipFill>
                <a:blip r:embed="rId57"/>
                <a:stretch>
                  <a:fillRect/>
                </a:stretch>
              </p:blipFill>
              <p:spPr>
                <a:xfrm>
                  <a:off x="5638252" y="702382"/>
                  <a:ext cx="32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C9EC67B-509D-8419-9A54-FEF9F4B2A5B5}"/>
                    </a:ext>
                  </a:extLst>
                </p14:cNvPr>
                <p14:cNvContentPartPr/>
                <p14:nvPr/>
              </p14:nvContentPartPr>
              <p14:xfrm>
                <a:off x="5634292" y="714262"/>
                <a:ext cx="272520" cy="222480"/>
              </p14:xfrm>
            </p:contentPart>
          </mc:Choice>
          <mc:Fallback xmlns="">
            <p:pic>
              <p:nvPicPr>
                <p:cNvPr id="36" name="Ink 35">
                  <a:extLst>
                    <a:ext uri="{FF2B5EF4-FFF2-40B4-BE49-F238E27FC236}">
                      <a16:creationId xmlns:a16="http://schemas.microsoft.com/office/drawing/2014/main" id="{EC9EC67B-509D-8419-9A54-FEF9F4B2A5B5}"/>
                    </a:ext>
                  </a:extLst>
                </p:cNvPr>
                <p:cNvPicPr/>
                <p:nvPr/>
              </p:nvPicPr>
              <p:blipFill>
                <a:blip r:embed="rId59"/>
                <a:stretch>
                  <a:fillRect/>
                </a:stretch>
              </p:blipFill>
              <p:spPr>
                <a:xfrm>
                  <a:off x="5625652" y="705262"/>
                  <a:ext cx="290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7D700E4-3EEE-2411-86C2-6C1E74BA88C9}"/>
                    </a:ext>
                  </a:extLst>
                </p14:cNvPr>
                <p14:cNvContentPartPr/>
                <p14:nvPr/>
              </p14:nvContentPartPr>
              <p14:xfrm>
                <a:off x="6118132" y="714262"/>
                <a:ext cx="525240" cy="310320"/>
              </p14:xfrm>
            </p:contentPart>
          </mc:Choice>
          <mc:Fallback xmlns="">
            <p:pic>
              <p:nvPicPr>
                <p:cNvPr id="37" name="Ink 36">
                  <a:extLst>
                    <a:ext uri="{FF2B5EF4-FFF2-40B4-BE49-F238E27FC236}">
                      <a16:creationId xmlns:a16="http://schemas.microsoft.com/office/drawing/2014/main" id="{E7D700E4-3EEE-2411-86C2-6C1E74BA88C9}"/>
                    </a:ext>
                  </a:extLst>
                </p:cNvPr>
                <p:cNvPicPr/>
                <p:nvPr/>
              </p:nvPicPr>
              <p:blipFill>
                <a:blip r:embed="rId61"/>
                <a:stretch>
                  <a:fillRect/>
                </a:stretch>
              </p:blipFill>
              <p:spPr>
                <a:xfrm>
                  <a:off x="6109492" y="705622"/>
                  <a:ext cx="542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D14F19F2-9827-E5C0-6CD6-BEFA3B466433}"/>
                    </a:ext>
                  </a:extLst>
                </p14:cNvPr>
                <p14:cNvContentPartPr/>
                <p14:nvPr/>
              </p14:nvContentPartPr>
              <p14:xfrm>
                <a:off x="6560212" y="690502"/>
                <a:ext cx="12600" cy="13320"/>
              </p14:xfrm>
            </p:contentPart>
          </mc:Choice>
          <mc:Fallback xmlns="">
            <p:pic>
              <p:nvPicPr>
                <p:cNvPr id="38" name="Ink 37">
                  <a:extLst>
                    <a:ext uri="{FF2B5EF4-FFF2-40B4-BE49-F238E27FC236}">
                      <a16:creationId xmlns:a16="http://schemas.microsoft.com/office/drawing/2014/main" id="{D14F19F2-9827-E5C0-6CD6-BEFA3B466433}"/>
                    </a:ext>
                  </a:extLst>
                </p:cNvPr>
                <p:cNvPicPr/>
                <p:nvPr/>
              </p:nvPicPr>
              <p:blipFill>
                <a:blip r:embed="rId63"/>
                <a:stretch>
                  <a:fillRect/>
                </a:stretch>
              </p:blipFill>
              <p:spPr>
                <a:xfrm>
                  <a:off x="6551572" y="681862"/>
                  <a:ext cx="30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C9CFE7A0-7A6F-A77A-3A49-EF365CA5113D}"/>
                    </a:ext>
                  </a:extLst>
                </p14:cNvPr>
                <p14:cNvContentPartPr/>
                <p14:nvPr/>
              </p14:nvContentPartPr>
              <p14:xfrm>
                <a:off x="6796012" y="779422"/>
                <a:ext cx="353880" cy="180360"/>
              </p14:xfrm>
            </p:contentPart>
          </mc:Choice>
          <mc:Fallback xmlns="">
            <p:pic>
              <p:nvPicPr>
                <p:cNvPr id="39" name="Ink 38">
                  <a:extLst>
                    <a:ext uri="{FF2B5EF4-FFF2-40B4-BE49-F238E27FC236}">
                      <a16:creationId xmlns:a16="http://schemas.microsoft.com/office/drawing/2014/main" id="{C9CFE7A0-7A6F-A77A-3A49-EF365CA5113D}"/>
                    </a:ext>
                  </a:extLst>
                </p:cNvPr>
                <p:cNvPicPr/>
                <p:nvPr/>
              </p:nvPicPr>
              <p:blipFill>
                <a:blip r:embed="rId65"/>
                <a:stretch>
                  <a:fillRect/>
                </a:stretch>
              </p:blipFill>
              <p:spPr>
                <a:xfrm>
                  <a:off x="6787372" y="770782"/>
                  <a:ext cx="371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134643F-2A22-AF8F-8B16-55B38F505C6C}"/>
                    </a:ext>
                  </a:extLst>
                </p14:cNvPr>
                <p14:cNvContentPartPr/>
                <p14:nvPr/>
              </p14:nvContentPartPr>
              <p14:xfrm>
                <a:off x="7198852" y="801742"/>
                <a:ext cx="148680" cy="123840"/>
              </p14:xfrm>
            </p:contentPart>
          </mc:Choice>
          <mc:Fallback xmlns="">
            <p:pic>
              <p:nvPicPr>
                <p:cNvPr id="40" name="Ink 39">
                  <a:extLst>
                    <a:ext uri="{FF2B5EF4-FFF2-40B4-BE49-F238E27FC236}">
                      <a16:creationId xmlns:a16="http://schemas.microsoft.com/office/drawing/2014/main" id="{6134643F-2A22-AF8F-8B16-55B38F505C6C}"/>
                    </a:ext>
                  </a:extLst>
                </p:cNvPr>
                <p:cNvPicPr/>
                <p:nvPr/>
              </p:nvPicPr>
              <p:blipFill>
                <a:blip r:embed="rId67"/>
                <a:stretch>
                  <a:fillRect/>
                </a:stretch>
              </p:blipFill>
              <p:spPr>
                <a:xfrm>
                  <a:off x="7189852" y="792742"/>
                  <a:ext cx="166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78EFE76-8E9E-9D08-DE6F-E9943EE4E22B}"/>
                    </a:ext>
                  </a:extLst>
                </p14:cNvPr>
                <p14:cNvContentPartPr/>
                <p14:nvPr/>
              </p14:nvContentPartPr>
              <p14:xfrm>
                <a:off x="7566052" y="551902"/>
                <a:ext cx="130320" cy="487440"/>
              </p14:xfrm>
            </p:contentPart>
          </mc:Choice>
          <mc:Fallback xmlns="">
            <p:pic>
              <p:nvPicPr>
                <p:cNvPr id="41" name="Ink 40">
                  <a:extLst>
                    <a:ext uri="{FF2B5EF4-FFF2-40B4-BE49-F238E27FC236}">
                      <a16:creationId xmlns:a16="http://schemas.microsoft.com/office/drawing/2014/main" id="{E78EFE76-8E9E-9D08-DE6F-E9943EE4E22B}"/>
                    </a:ext>
                  </a:extLst>
                </p:cNvPr>
                <p:cNvPicPr/>
                <p:nvPr/>
              </p:nvPicPr>
              <p:blipFill>
                <a:blip r:embed="rId69"/>
                <a:stretch>
                  <a:fillRect/>
                </a:stretch>
              </p:blipFill>
              <p:spPr>
                <a:xfrm>
                  <a:off x="7557052" y="542902"/>
                  <a:ext cx="1479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FE315E1-93DA-99F7-AA76-1ECE7EDEAC37}"/>
                    </a:ext>
                  </a:extLst>
                </p14:cNvPr>
                <p14:cNvContentPartPr/>
                <p14:nvPr/>
              </p14:nvContentPartPr>
              <p14:xfrm>
                <a:off x="7523572" y="815782"/>
                <a:ext cx="300960" cy="101160"/>
              </p14:xfrm>
            </p:contentPart>
          </mc:Choice>
          <mc:Fallback xmlns="">
            <p:pic>
              <p:nvPicPr>
                <p:cNvPr id="42" name="Ink 41">
                  <a:extLst>
                    <a:ext uri="{FF2B5EF4-FFF2-40B4-BE49-F238E27FC236}">
                      <a16:creationId xmlns:a16="http://schemas.microsoft.com/office/drawing/2014/main" id="{FFE315E1-93DA-99F7-AA76-1ECE7EDEAC37}"/>
                    </a:ext>
                  </a:extLst>
                </p:cNvPr>
                <p:cNvPicPr/>
                <p:nvPr/>
              </p:nvPicPr>
              <p:blipFill>
                <a:blip r:embed="rId71"/>
                <a:stretch>
                  <a:fillRect/>
                </a:stretch>
              </p:blipFill>
              <p:spPr>
                <a:xfrm>
                  <a:off x="7514932" y="807142"/>
                  <a:ext cx="318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647679D-2A8D-0D11-287D-8E5E1BD3B383}"/>
                    </a:ext>
                  </a:extLst>
                </p14:cNvPr>
                <p14:cNvContentPartPr/>
                <p14:nvPr/>
              </p14:nvContentPartPr>
              <p14:xfrm>
                <a:off x="7757572" y="802462"/>
                <a:ext cx="85320" cy="93240"/>
              </p14:xfrm>
            </p:contentPart>
          </mc:Choice>
          <mc:Fallback xmlns="">
            <p:pic>
              <p:nvPicPr>
                <p:cNvPr id="43" name="Ink 42">
                  <a:extLst>
                    <a:ext uri="{FF2B5EF4-FFF2-40B4-BE49-F238E27FC236}">
                      <a16:creationId xmlns:a16="http://schemas.microsoft.com/office/drawing/2014/main" id="{2647679D-2A8D-0D11-287D-8E5E1BD3B383}"/>
                    </a:ext>
                  </a:extLst>
                </p:cNvPr>
                <p:cNvPicPr/>
                <p:nvPr/>
              </p:nvPicPr>
              <p:blipFill>
                <a:blip r:embed="rId73"/>
                <a:stretch>
                  <a:fillRect/>
                </a:stretch>
              </p:blipFill>
              <p:spPr>
                <a:xfrm>
                  <a:off x="7748932" y="793462"/>
                  <a:ext cx="102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987EA1E-0614-0A76-5FCF-FD0BEC19B7C0}"/>
                    </a:ext>
                  </a:extLst>
                </p14:cNvPr>
                <p14:cNvContentPartPr/>
                <p14:nvPr/>
              </p14:nvContentPartPr>
              <p14:xfrm>
                <a:off x="7919212" y="703822"/>
                <a:ext cx="108720" cy="110880"/>
              </p14:xfrm>
            </p:contentPart>
          </mc:Choice>
          <mc:Fallback xmlns="">
            <p:pic>
              <p:nvPicPr>
                <p:cNvPr id="44" name="Ink 43">
                  <a:extLst>
                    <a:ext uri="{FF2B5EF4-FFF2-40B4-BE49-F238E27FC236}">
                      <a16:creationId xmlns:a16="http://schemas.microsoft.com/office/drawing/2014/main" id="{6987EA1E-0614-0A76-5FCF-FD0BEC19B7C0}"/>
                    </a:ext>
                  </a:extLst>
                </p:cNvPr>
                <p:cNvPicPr/>
                <p:nvPr/>
              </p:nvPicPr>
              <p:blipFill>
                <a:blip r:embed="rId75"/>
                <a:stretch>
                  <a:fillRect/>
                </a:stretch>
              </p:blipFill>
              <p:spPr>
                <a:xfrm>
                  <a:off x="7910572" y="694822"/>
                  <a:ext cx="126360" cy="128520"/>
                </a:xfrm>
                <a:prstGeom prst="rect">
                  <a:avLst/>
                </a:prstGeom>
              </p:spPr>
            </p:pic>
          </mc:Fallback>
        </mc:AlternateContent>
      </p:grpSp>
      <p:grpSp>
        <p:nvGrpSpPr>
          <p:cNvPr id="56" name="Group 55">
            <a:extLst>
              <a:ext uri="{FF2B5EF4-FFF2-40B4-BE49-F238E27FC236}">
                <a16:creationId xmlns:a16="http://schemas.microsoft.com/office/drawing/2014/main" id="{137185F7-AE3D-5AFC-93F9-12660155EC40}"/>
              </a:ext>
            </a:extLst>
          </p:cNvPr>
          <p:cNvGrpSpPr/>
          <p:nvPr/>
        </p:nvGrpSpPr>
        <p:grpSpPr>
          <a:xfrm>
            <a:off x="8274532" y="739462"/>
            <a:ext cx="674640" cy="225360"/>
            <a:chOff x="8274532" y="739462"/>
            <a:chExt cx="674640" cy="2253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B1BB72E-5CF2-E35A-4696-179504402747}"/>
                    </a:ext>
                  </a:extLst>
                </p14:cNvPr>
                <p14:cNvContentPartPr/>
                <p14:nvPr/>
              </p14:nvContentPartPr>
              <p14:xfrm>
                <a:off x="8274532" y="742342"/>
                <a:ext cx="330120" cy="204480"/>
              </p14:xfrm>
            </p:contentPart>
          </mc:Choice>
          <mc:Fallback xmlns="">
            <p:pic>
              <p:nvPicPr>
                <p:cNvPr id="45" name="Ink 44">
                  <a:extLst>
                    <a:ext uri="{FF2B5EF4-FFF2-40B4-BE49-F238E27FC236}">
                      <a16:creationId xmlns:a16="http://schemas.microsoft.com/office/drawing/2014/main" id="{AB1BB72E-5CF2-E35A-4696-179504402747}"/>
                    </a:ext>
                  </a:extLst>
                </p:cNvPr>
                <p:cNvPicPr/>
                <p:nvPr/>
              </p:nvPicPr>
              <p:blipFill>
                <a:blip r:embed="rId77"/>
                <a:stretch>
                  <a:fillRect/>
                </a:stretch>
              </p:blipFill>
              <p:spPr>
                <a:xfrm>
                  <a:off x="8265532" y="733702"/>
                  <a:ext cx="347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5AB02DD-D1D0-9241-00FA-E37E8D9F6C85}"/>
                    </a:ext>
                  </a:extLst>
                </p14:cNvPr>
                <p14:cNvContentPartPr/>
                <p14:nvPr/>
              </p14:nvContentPartPr>
              <p14:xfrm>
                <a:off x="8691412" y="739462"/>
                <a:ext cx="34920" cy="203760"/>
              </p14:xfrm>
            </p:contentPart>
          </mc:Choice>
          <mc:Fallback xmlns="">
            <p:pic>
              <p:nvPicPr>
                <p:cNvPr id="46" name="Ink 45">
                  <a:extLst>
                    <a:ext uri="{FF2B5EF4-FFF2-40B4-BE49-F238E27FC236}">
                      <a16:creationId xmlns:a16="http://schemas.microsoft.com/office/drawing/2014/main" id="{A5AB02DD-D1D0-9241-00FA-E37E8D9F6C85}"/>
                    </a:ext>
                  </a:extLst>
                </p:cNvPr>
                <p:cNvPicPr/>
                <p:nvPr/>
              </p:nvPicPr>
              <p:blipFill>
                <a:blip r:embed="rId79"/>
                <a:stretch>
                  <a:fillRect/>
                </a:stretch>
              </p:blipFill>
              <p:spPr>
                <a:xfrm>
                  <a:off x="8682772" y="730822"/>
                  <a:ext cx="52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1C433CE1-5A7F-3973-BED2-FF336C8D55B7}"/>
                    </a:ext>
                  </a:extLst>
                </p14:cNvPr>
                <p14:cNvContentPartPr/>
                <p14:nvPr/>
              </p14:nvContentPartPr>
              <p14:xfrm>
                <a:off x="8841532" y="813982"/>
                <a:ext cx="107640" cy="150840"/>
              </p14:xfrm>
            </p:contentPart>
          </mc:Choice>
          <mc:Fallback xmlns="">
            <p:pic>
              <p:nvPicPr>
                <p:cNvPr id="47" name="Ink 46">
                  <a:extLst>
                    <a:ext uri="{FF2B5EF4-FFF2-40B4-BE49-F238E27FC236}">
                      <a16:creationId xmlns:a16="http://schemas.microsoft.com/office/drawing/2014/main" id="{1C433CE1-5A7F-3973-BED2-FF336C8D55B7}"/>
                    </a:ext>
                  </a:extLst>
                </p:cNvPr>
                <p:cNvPicPr/>
                <p:nvPr/>
              </p:nvPicPr>
              <p:blipFill>
                <a:blip r:embed="rId81"/>
                <a:stretch>
                  <a:fillRect/>
                </a:stretch>
              </p:blipFill>
              <p:spPr>
                <a:xfrm>
                  <a:off x="8832532" y="804982"/>
                  <a:ext cx="125280" cy="168480"/>
                </a:xfrm>
                <a:prstGeom prst="rect">
                  <a:avLst/>
                </a:prstGeom>
              </p:spPr>
            </p:pic>
          </mc:Fallback>
        </mc:AlternateContent>
      </p:grpSp>
      <p:grpSp>
        <p:nvGrpSpPr>
          <p:cNvPr id="55" name="Group 54">
            <a:extLst>
              <a:ext uri="{FF2B5EF4-FFF2-40B4-BE49-F238E27FC236}">
                <a16:creationId xmlns:a16="http://schemas.microsoft.com/office/drawing/2014/main" id="{21968B1F-687D-9FD4-361D-EA8D79F1A6E6}"/>
              </a:ext>
            </a:extLst>
          </p:cNvPr>
          <p:cNvGrpSpPr/>
          <p:nvPr/>
        </p:nvGrpSpPr>
        <p:grpSpPr>
          <a:xfrm>
            <a:off x="9224212" y="648022"/>
            <a:ext cx="1895400" cy="312840"/>
            <a:chOff x="9224212" y="648022"/>
            <a:chExt cx="1895400" cy="31284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36E3AB11-568C-7509-4E25-02BC96E1DE23}"/>
                    </a:ext>
                  </a:extLst>
                </p14:cNvPr>
                <p14:cNvContentPartPr/>
                <p14:nvPr/>
              </p14:nvContentPartPr>
              <p14:xfrm>
                <a:off x="9224212" y="766822"/>
                <a:ext cx="123840" cy="192960"/>
              </p14:xfrm>
            </p:contentPart>
          </mc:Choice>
          <mc:Fallback xmlns="">
            <p:pic>
              <p:nvPicPr>
                <p:cNvPr id="48" name="Ink 47">
                  <a:extLst>
                    <a:ext uri="{FF2B5EF4-FFF2-40B4-BE49-F238E27FC236}">
                      <a16:creationId xmlns:a16="http://schemas.microsoft.com/office/drawing/2014/main" id="{36E3AB11-568C-7509-4E25-02BC96E1DE23}"/>
                    </a:ext>
                  </a:extLst>
                </p:cNvPr>
                <p:cNvPicPr/>
                <p:nvPr/>
              </p:nvPicPr>
              <p:blipFill>
                <a:blip r:embed="rId83"/>
                <a:stretch>
                  <a:fillRect/>
                </a:stretch>
              </p:blipFill>
              <p:spPr>
                <a:xfrm>
                  <a:off x="9215212" y="757822"/>
                  <a:ext cx="141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B4732271-8782-C336-3F30-8BDD9412BF7D}"/>
                    </a:ext>
                  </a:extLst>
                </p14:cNvPr>
                <p14:cNvContentPartPr/>
                <p14:nvPr/>
              </p14:nvContentPartPr>
              <p14:xfrm>
                <a:off x="9401692" y="761422"/>
                <a:ext cx="158400" cy="169560"/>
              </p14:xfrm>
            </p:contentPart>
          </mc:Choice>
          <mc:Fallback xmlns="">
            <p:pic>
              <p:nvPicPr>
                <p:cNvPr id="49" name="Ink 48">
                  <a:extLst>
                    <a:ext uri="{FF2B5EF4-FFF2-40B4-BE49-F238E27FC236}">
                      <a16:creationId xmlns:a16="http://schemas.microsoft.com/office/drawing/2014/main" id="{B4732271-8782-C336-3F30-8BDD9412BF7D}"/>
                    </a:ext>
                  </a:extLst>
                </p:cNvPr>
                <p:cNvPicPr/>
                <p:nvPr/>
              </p:nvPicPr>
              <p:blipFill>
                <a:blip r:embed="rId85"/>
                <a:stretch>
                  <a:fillRect/>
                </a:stretch>
              </p:blipFill>
              <p:spPr>
                <a:xfrm>
                  <a:off x="9393052" y="752782"/>
                  <a:ext cx="176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4DA1CE99-D55B-BD8D-A282-79D804EC74B8}"/>
                    </a:ext>
                  </a:extLst>
                </p14:cNvPr>
                <p14:cNvContentPartPr/>
                <p14:nvPr/>
              </p14:nvContentPartPr>
              <p14:xfrm>
                <a:off x="9623452" y="648022"/>
                <a:ext cx="330840" cy="312840"/>
              </p14:xfrm>
            </p:contentPart>
          </mc:Choice>
          <mc:Fallback xmlns="">
            <p:pic>
              <p:nvPicPr>
                <p:cNvPr id="50" name="Ink 49">
                  <a:extLst>
                    <a:ext uri="{FF2B5EF4-FFF2-40B4-BE49-F238E27FC236}">
                      <a16:creationId xmlns:a16="http://schemas.microsoft.com/office/drawing/2014/main" id="{4DA1CE99-D55B-BD8D-A282-79D804EC74B8}"/>
                    </a:ext>
                  </a:extLst>
                </p:cNvPr>
                <p:cNvPicPr/>
                <p:nvPr/>
              </p:nvPicPr>
              <p:blipFill>
                <a:blip r:embed="rId87"/>
                <a:stretch>
                  <a:fillRect/>
                </a:stretch>
              </p:blipFill>
              <p:spPr>
                <a:xfrm>
                  <a:off x="9614812" y="639022"/>
                  <a:ext cx="3484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8FC8ECD0-3309-B2B1-F207-E3C4A6E63888}"/>
                    </a:ext>
                  </a:extLst>
                </p14:cNvPr>
                <p14:cNvContentPartPr/>
                <p14:nvPr/>
              </p14:nvContentPartPr>
              <p14:xfrm>
                <a:off x="10156612" y="768262"/>
                <a:ext cx="183240" cy="169920"/>
              </p14:xfrm>
            </p:contentPart>
          </mc:Choice>
          <mc:Fallback xmlns="">
            <p:pic>
              <p:nvPicPr>
                <p:cNvPr id="51" name="Ink 50">
                  <a:extLst>
                    <a:ext uri="{FF2B5EF4-FFF2-40B4-BE49-F238E27FC236}">
                      <a16:creationId xmlns:a16="http://schemas.microsoft.com/office/drawing/2014/main" id="{8FC8ECD0-3309-B2B1-F207-E3C4A6E63888}"/>
                    </a:ext>
                  </a:extLst>
                </p:cNvPr>
                <p:cNvPicPr/>
                <p:nvPr/>
              </p:nvPicPr>
              <p:blipFill>
                <a:blip r:embed="rId89"/>
                <a:stretch>
                  <a:fillRect/>
                </a:stretch>
              </p:blipFill>
              <p:spPr>
                <a:xfrm>
                  <a:off x="10147612" y="759262"/>
                  <a:ext cx="20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194EC23A-DD54-6C65-D075-C7FBF6A3757A}"/>
                    </a:ext>
                  </a:extLst>
                </p14:cNvPr>
                <p14:cNvContentPartPr/>
                <p14:nvPr/>
              </p14:nvContentPartPr>
              <p14:xfrm>
                <a:off x="10463332" y="651622"/>
                <a:ext cx="30960" cy="270000"/>
              </p14:xfrm>
            </p:contentPart>
          </mc:Choice>
          <mc:Fallback xmlns="">
            <p:pic>
              <p:nvPicPr>
                <p:cNvPr id="52" name="Ink 51">
                  <a:extLst>
                    <a:ext uri="{FF2B5EF4-FFF2-40B4-BE49-F238E27FC236}">
                      <a16:creationId xmlns:a16="http://schemas.microsoft.com/office/drawing/2014/main" id="{194EC23A-DD54-6C65-D075-C7FBF6A3757A}"/>
                    </a:ext>
                  </a:extLst>
                </p:cNvPr>
                <p:cNvPicPr/>
                <p:nvPr/>
              </p:nvPicPr>
              <p:blipFill>
                <a:blip r:embed="rId91"/>
                <a:stretch>
                  <a:fillRect/>
                </a:stretch>
              </p:blipFill>
              <p:spPr>
                <a:xfrm>
                  <a:off x="10454332" y="642982"/>
                  <a:ext cx="48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6C311B8C-53D4-6340-2897-EFE824A74DEF}"/>
                    </a:ext>
                  </a:extLst>
                </p14:cNvPr>
                <p14:cNvContentPartPr/>
                <p14:nvPr/>
              </p14:nvContentPartPr>
              <p14:xfrm>
                <a:off x="10441732" y="682582"/>
                <a:ext cx="426240" cy="252720"/>
              </p14:xfrm>
            </p:contentPart>
          </mc:Choice>
          <mc:Fallback xmlns="">
            <p:pic>
              <p:nvPicPr>
                <p:cNvPr id="53" name="Ink 52">
                  <a:extLst>
                    <a:ext uri="{FF2B5EF4-FFF2-40B4-BE49-F238E27FC236}">
                      <a16:creationId xmlns:a16="http://schemas.microsoft.com/office/drawing/2014/main" id="{6C311B8C-53D4-6340-2897-EFE824A74DEF}"/>
                    </a:ext>
                  </a:extLst>
                </p:cNvPr>
                <p:cNvPicPr/>
                <p:nvPr/>
              </p:nvPicPr>
              <p:blipFill>
                <a:blip r:embed="rId93"/>
                <a:stretch>
                  <a:fillRect/>
                </a:stretch>
              </p:blipFill>
              <p:spPr>
                <a:xfrm>
                  <a:off x="10432732" y="673582"/>
                  <a:ext cx="44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28BC625D-C2CC-29B0-C0DB-C331BC6EB486}"/>
                    </a:ext>
                  </a:extLst>
                </p14:cNvPr>
                <p14:cNvContentPartPr/>
                <p14:nvPr/>
              </p14:nvContentPartPr>
              <p14:xfrm>
                <a:off x="10948252" y="730102"/>
                <a:ext cx="171360" cy="182160"/>
              </p14:xfrm>
            </p:contentPart>
          </mc:Choice>
          <mc:Fallback xmlns="">
            <p:pic>
              <p:nvPicPr>
                <p:cNvPr id="54" name="Ink 53">
                  <a:extLst>
                    <a:ext uri="{FF2B5EF4-FFF2-40B4-BE49-F238E27FC236}">
                      <a16:creationId xmlns:a16="http://schemas.microsoft.com/office/drawing/2014/main" id="{28BC625D-C2CC-29B0-C0DB-C331BC6EB486}"/>
                    </a:ext>
                  </a:extLst>
                </p:cNvPr>
                <p:cNvPicPr/>
                <p:nvPr/>
              </p:nvPicPr>
              <p:blipFill>
                <a:blip r:embed="rId95"/>
                <a:stretch>
                  <a:fillRect/>
                </a:stretch>
              </p:blipFill>
              <p:spPr>
                <a:xfrm>
                  <a:off x="10939252" y="721102"/>
                  <a:ext cx="189000" cy="199800"/>
                </a:xfrm>
                <a:prstGeom prst="rect">
                  <a:avLst/>
                </a:prstGeom>
              </p:spPr>
            </p:pic>
          </mc:Fallback>
        </mc:AlternateContent>
      </p:grpSp>
      <p:grpSp>
        <p:nvGrpSpPr>
          <p:cNvPr id="74" name="Group 73">
            <a:extLst>
              <a:ext uri="{FF2B5EF4-FFF2-40B4-BE49-F238E27FC236}">
                <a16:creationId xmlns:a16="http://schemas.microsoft.com/office/drawing/2014/main" id="{6EF236C4-3DEB-027F-27AA-3AE56DAE1681}"/>
              </a:ext>
            </a:extLst>
          </p:cNvPr>
          <p:cNvGrpSpPr/>
          <p:nvPr/>
        </p:nvGrpSpPr>
        <p:grpSpPr>
          <a:xfrm>
            <a:off x="2815852" y="1168222"/>
            <a:ext cx="1017000" cy="352800"/>
            <a:chOff x="2815852" y="1168222"/>
            <a:chExt cx="1017000" cy="352800"/>
          </a:xfrm>
        </p:grpSpPr>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4125500A-56D4-AA93-E59B-686B86645E67}"/>
                    </a:ext>
                  </a:extLst>
                </p14:cNvPr>
                <p14:cNvContentPartPr/>
                <p14:nvPr/>
              </p14:nvContentPartPr>
              <p14:xfrm>
                <a:off x="2843212" y="1168222"/>
                <a:ext cx="191520" cy="10080"/>
              </p14:xfrm>
            </p:contentPart>
          </mc:Choice>
          <mc:Fallback xmlns="">
            <p:pic>
              <p:nvPicPr>
                <p:cNvPr id="61" name="Ink 60">
                  <a:extLst>
                    <a:ext uri="{FF2B5EF4-FFF2-40B4-BE49-F238E27FC236}">
                      <a16:creationId xmlns:a16="http://schemas.microsoft.com/office/drawing/2014/main" id="{4125500A-56D4-AA93-E59B-686B86645E67}"/>
                    </a:ext>
                  </a:extLst>
                </p:cNvPr>
                <p:cNvPicPr/>
                <p:nvPr/>
              </p:nvPicPr>
              <p:blipFill>
                <a:blip r:embed="rId97"/>
                <a:stretch>
                  <a:fillRect/>
                </a:stretch>
              </p:blipFill>
              <p:spPr>
                <a:xfrm>
                  <a:off x="2834572" y="1159582"/>
                  <a:ext cx="209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56B79639-5EA5-46CF-5496-6AA186189A14}"/>
                    </a:ext>
                  </a:extLst>
                </p14:cNvPr>
                <p14:cNvContentPartPr/>
                <p14:nvPr/>
              </p14:nvContentPartPr>
              <p14:xfrm>
                <a:off x="2815852" y="1177942"/>
                <a:ext cx="207360" cy="325440"/>
              </p14:xfrm>
            </p:contentPart>
          </mc:Choice>
          <mc:Fallback xmlns="">
            <p:pic>
              <p:nvPicPr>
                <p:cNvPr id="62" name="Ink 61">
                  <a:extLst>
                    <a:ext uri="{FF2B5EF4-FFF2-40B4-BE49-F238E27FC236}">
                      <a16:creationId xmlns:a16="http://schemas.microsoft.com/office/drawing/2014/main" id="{56B79639-5EA5-46CF-5496-6AA186189A14}"/>
                    </a:ext>
                  </a:extLst>
                </p:cNvPr>
                <p:cNvPicPr/>
                <p:nvPr/>
              </p:nvPicPr>
              <p:blipFill>
                <a:blip r:embed="rId99"/>
                <a:stretch>
                  <a:fillRect/>
                </a:stretch>
              </p:blipFill>
              <p:spPr>
                <a:xfrm>
                  <a:off x="2807212" y="1169302"/>
                  <a:ext cx="225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D674F483-2AA7-CA39-7C64-B9A0DBE3749B}"/>
                    </a:ext>
                  </a:extLst>
                </p14:cNvPr>
                <p14:cNvContentPartPr/>
                <p14:nvPr/>
              </p14:nvContentPartPr>
              <p14:xfrm>
                <a:off x="3088732" y="1305022"/>
                <a:ext cx="121320" cy="131400"/>
              </p14:xfrm>
            </p:contentPart>
          </mc:Choice>
          <mc:Fallback xmlns="">
            <p:pic>
              <p:nvPicPr>
                <p:cNvPr id="63" name="Ink 62">
                  <a:extLst>
                    <a:ext uri="{FF2B5EF4-FFF2-40B4-BE49-F238E27FC236}">
                      <a16:creationId xmlns:a16="http://schemas.microsoft.com/office/drawing/2014/main" id="{D674F483-2AA7-CA39-7C64-B9A0DBE3749B}"/>
                    </a:ext>
                  </a:extLst>
                </p:cNvPr>
                <p:cNvPicPr/>
                <p:nvPr/>
              </p:nvPicPr>
              <p:blipFill>
                <a:blip r:embed="rId101"/>
                <a:stretch>
                  <a:fillRect/>
                </a:stretch>
              </p:blipFill>
              <p:spPr>
                <a:xfrm>
                  <a:off x="3080092" y="1296382"/>
                  <a:ext cx="13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8857E05B-FE79-3559-515B-F38F91BDEFDB}"/>
                    </a:ext>
                  </a:extLst>
                </p14:cNvPr>
                <p14:cNvContentPartPr/>
                <p14:nvPr/>
              </p14:nvContentPartPr>
              <p14:xfrm>
                <a:off x="3142012" y="1252822"/>
                <a:ext cx="48960" cy="42120"/>
              </p14:xfrm>
            </p:contentPart>
          </mc:Choice>
          <mc:Fallback xmlns="">
            <p:pic>
              <p:nvPicPr>
                <p:cNvPr id="64" name="Ink 63">
                  <a:extLst>
                    <a:ext uri="{FF2B5EF4-FFF2-40B4-BE49-F238E27FC236}">
                      <a16:creationId xmlns:a16="http://schemas.microsoft.com/office/drawing/2014/main" id="{8857E05B-FE79-3559-515B-F38F91BDEFDB}"/>
                    </a:ext>
                  </a:extLst>
                </p:cNvPr>
                <p:cNvPicPr/>
                <p:nvPr/>
              </p:nvPicPr>
              <p:blipFill>
                <a:blip r:embed="rId103"/>
                <a:stretch>
                  <a:fillRect/>
                </a:stretch>
              </p:blipFill>
              <p:spPr>
                <a:xfrm>
                  <a:off x="3133372" y="1244182"/>
                  <a:ext cx="66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724568AE-0969-879A-3838-D27FE0A9F499}"/>
                    </a:ext>
                  </a:extLst>
                </p14:cNvPr>
                <p14:cNvContentPartPr/>
                <p14:nvPr/>
              </p14:nvContentPartPr>
              <p14:xfrm>
                <a:off x="3167572" y="1380622"/>
                <a:ext cx="48600" cy="30960"/>
              </p14:xfrm>
            </p:contentPart>
          </mc:Choice>
          <mc:Fallback xmlns="">
            <p:pic>
              <p:nvPicPr>
                <p:cNvPr id="65" name="Ink 64">
                  <a:extLst>
                    <a:ext uri="{FF2B5EF4-FFF2-40B4-BE49-F238E27FC236}">
                      <a16:creationId xmlns:a16="http://schemas.microsoft.com/office/drawing/2014/main" id="{724568AE-0969-879A-3838-D27FE0A9F499}"/>
                    </a:ext>
                  </a:extLst>
                </p:cNvPr>
                <p:cNvPicPr/>
                <p:nvPr/>
              </p:nvPicPr>
              <p:blipFill>
                <a:blip r:embed="rId105"/>
                <a:stretch>
                  <a:fillRect/>
                </a:stretch>
              </p:blipFill>
              <p:spPr>
                <a:xfrm>
                  <a:off x="3158572" y="1371982"/>
                  <a:ext cx="66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087203FD-084A-4F7E-68B1-CCBEE56EB303}"/>
                    </a:ext>
                  </a:extLst>
                </p14:cNvPr>
                <p14:cNvContentPartPr/>
                <p14:nvPr/>
              </p14:nvContentPartPr>
              <p14:xfrm>
                <a:off x="3124372" y="1258222"/>
                <a:ext cx="66240" cy="121680"/>
              </p14:xfrm>
            </p:contentPart>
          </mc:Choice>
          <mc:Fallback xmlns="">
            <p:pic>
              <p:nvPicPr>
                <p:cNvPr id="66" name="Ink 65">
                  <a:extLst>
                    <a:ext uri="{FF2B5EF4-FFF2-40B4-BE49-F238E27FC236}">
                      <a16:creationId xmlns:a16="http://schemas.microsoft.com/office/drawing/2014/main" id="{087203FD-084A-4F7E-68B1-CCBEE56EB303}"/>
                    </a:ext>
                  </a:extLst>
                </p:cNvPr>
                <p:cNvPicPr/>
                <p:nvPr/>
              </p:nvPicPr>
              <p:blipFill>
                <a:blip r:embed="rId107"/>
                <a:stretch>
                  <a:fillRect/>
                </a:stretch>
              </p:blipFill>
              <p:spPr>
                <a:xfrm>
                  <a:off x="3115372" y="1249222"/>
                  <a:ext cx="83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5E75F231-82E6-7A74-06E4-A0BBA6650F22}"/>
                    </a:ext>
                  </a:extLst>
                </p14:cNvPr>
                <p14:cNvContentPartPr/>
                <p14:nvPr/>
              </p14:nvContentPartPr>
              <p14:xfrm>
                <a:off x="3277012" y="1361902"/>
                <a:ext cx="43560" cy="27360"/>
              </p14:xfrm>
            </p:contentPart>
          </mc:Choice>
          <mc:Fallback xmlns="">
            <p:pic>
              <p:nvPicPr>
                <p:cNvPr id="67" name="Ink 66">
                  <a:extLst>
                    <a:ext uri="{FF2B5EF4-FFF2-40B4-BE49-F238E27FC236}">
                      <a16:creationId xmlns:a16="http://schemas.microsoft.com/office/drawing/2014/main" id="{5E75F231-82E6-7A74-06E4-A0BBA6650F22}"/>
                    </a:ext>
                  </a:extLst>
                </p:cNvPr>
                <p:cNvPicPr/>
                <p:nvPr/>
              </p:nvPicPr>
              <p:blipFill>
                <a:blip r:embed="rId109"/>
                <a:stretch>
                  <a:fillRect/>
                </a:stretch>
              </p:blipFill>
              <p:spPr>
                <a:xfrm>
                  <a:off x="3268012" y="1353262"/>
                  <a:ext cx="61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52E8DDDA-16BD-599B-4BF3-3F30A2C72861}"/>
                    </a:ext>
                  </a:extLst>
                </p14:cNvPr>
                <p14:cNvContentPartPr/>
                <p14:nvPr/>
              </p14:nvContentPartPr>
              <p14:xfrm>
                <a:off x="3447652" y="1348582"/>
                <a:ext cx="19800" cy="31320"/>
              </p14:xfrm>
            </p:contentPart>
          </mc:Choice>
          <mc:Fallback xmlns="">
            <p:pic>
              <p:nvPicPr>
                <p:cNvPr id="68" name="Ink 67">
                  <a:extLst>
                    <a:ext uri="{FF2B5EF4-FFF2-40B4-BE49-F238E27FC236}">
                      <a16:creationId xmlns:a16="http://schemas.microsoft.com/office/drawing/2014/main" id="{52E8DDDA-16BD-599B-4BF3-3F30A2C72861}"/>
                    </a:ext>
                  </a:extLst>
                </p:cNvPr>
                <p:cNvPicPr/>
                <p:nvPr/>
              </p:nvPicPr>
              <p:blipFill>
                <a:blip r:embed="rId111"/>
                <a:stretch>
                  <a:fillRect/>
                </a:stretch>
              </p:blipFill>
              <p:spPr>
                <a:xfrm>
                  <a:off x="3439012" y="1339582"/>
                  <a:ext cx="37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4E441462-FFD1-2439-2F1A-C7C9EA1D0E19}"/>
                    </a:ext>
                  </a:extLst>
                </p14:cNvPr>
                <p14:cNvContentPartPr/>
                <p14:nvPr/>
              </p14:nvContentPartPr>
              <p14:xfrm>
                <a:off x="3577612" y="1304302"/>
                <a:ext cx="12240" cy="144000"/>
              </p14:xfrm>
            </p:contentPart>
          </mc:Choice>
          <mc:Fallback xmlns="">
            <p:pic>
              <p:nvPicPr>
                <p:cNvPr id="69" name="Ink 68">
                  <a:extLst>
                    <a:ext uri="{FF2B5EF4-FFF2-40B4-BE49-F238E27FC236}">
                      <a16:creationId xmlns:a16="http://schemas.microsoft.com/office/drawing/2014/main" id="{4E441462-FFD1-2439-2F1A-C7C9EA1D0E19}"/>
                    </a:ext>
                  </a:extLst>
                </p:cNvPr>
                <p:cNvPicPr/>
                <p:nvPr/>
              </p:nvPicPr>
              <p:blipFill>
                <a:blip r:embed="rId113"/>
                <a:stretch>
                  <a:fillRect/>
                </a:stretch>
              </p:blipFill>
              <p:spPr>
                <a:xfrm>
                  <a:off x="3568612" y="1295662"/>
                  <a:ext cx="29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D34FCEB1-4517-88BC-D722-1C15B372830B}"/>
                    </a:ext>
                  </a:extLst>
                </p14:cNvPr>
                <p14:cNvContentPartPr/>
                <p14:nvPr/>
              </p14:nvContentPartPr>
              <p14:xfrm>
                <a:off x="3651052" y="1214302"/>
                <a:ext cx="181800" cy="306720"/>
              </p14:xfrm>
            </p:contentPart>
          </mc:Choice>
          <mc:Fallback xmlns="">
            <p:pic>
              <p:nvPicPr>
                <p:cNvPr id="70" name="Ink 69">
                  <a:extLst>
                    <a:ext uri="{FF2B5EF4-FFF2-40B4-BE49-F238E27FC236}">
                      <a16:creationId xmlns:a16="http://schemas.microsoft.com/office/drawing/2014/main" id="{D34FCEB1-4517-88BC-D722-1C15B372830B}"/>
                    </a:ext>
                  </a:extLst>
                </p:cNvPr>
                <p:cNvPicPr/>
                <p:nvPr/>
              </p:nvPicPr>
              <p:blipFill>
                <a:blip r:embed="rId115"/>
                <a:stretch>
                  <a:fillRect/>
                </a:stretch>
              </p:blipFill>
              <p:spPr>
                <a:xfrm>
                  <a:off x="3642052" y="1205662"/>
                  <a:ext cx="199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DF1EE088-A075-A985-89C5-439FBD400BBE}"/>
                    </a:ext>
                  </a:extLst>
                </p14:cNvPr>
                <p14:cNvContentPartPr/>
                <p14:nvPr/>
              </p14:nvContentPartPr>
              <p14:xfrm>
                <a:off x="3569332" y="1305742"/>
                <a:ext cx="23400" cy="7560"/>
              </p14:xfrm>
            </p:contentPart>
          </mc:Choice>
          <mc:Fallback xmlns="">
            <p:pic>
              <p:nvPicPr>
                <p:cNvPr id="71" name="Ink 70">
                  <a:extLst>
                    <a:ext uri="{FF2B5EF4-FFF2-40B4-BE49-F238E27FC236}">
                      <a16:creationId xmlns:a16="http://schemas.microsoft.com/office/drawing/2014/main" id="{DF1EE088-A075-A985-89C5-439FBD400BBE}"/>
                    </a:ext>
                  </a:extLst>
                </p:cNvPr>
                <p:cNvPicPr/>
                <p:nvPr/>
              </p:nvPicPr>
              <p:blipFill>
                <a:blip r:embed="rId117"/>
                <a:stretch>
                  <a:fillRect/>
                </a:stretch>
              </p:blipFill>
              <p:spPr>
                <a:xfrm>
                  <a:off x="3560692" y="1297102"/>
                  <a:ext cx="41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43B48E62-D65F-A1FE-AB9B-490AF5485A19}"/>
                    </a:ext>
                  </a:extLst>
                </p14:cNvPr>
                <p14:cNvContentPartPr/>
                <p14:nvPr/>
              </p14:nvContentPartPr>
              <p14:xfrm>
                <a:off x="3518572" y="1301782"/>
                <a:ext cx="84600" cy="153720"/>
              </p14:xfrm>
            </p:contentPart>
          </mc:Choice>
          <mc:Fallback xmlns="">
            <p:pic>
              <p:nvPicPr>
                <p:cNvPr id="73" name="Ink 72">
                  <a:extLst>
                    <a:ext uri="{FF2B5EF4-FFF2-40B4-BE49-F238E27FC236}">
                      <a16:creationId xmlns:a16="http://schemas.microsoft.com/office/drawing/2014/main" id="{43B48E62-D65F-A1FE-AB9B-490AF5485A19}"/>
                    </a:ext>
                  </a:extLst>
                </p:cNvPr>
                <p:cNvPicPr/>
                <p:nvPr/>
              </p:nvPicPr>
              <p:blipFill>
                <a:blip r:embed="rId119"/>
                <a:stretch>
                  <a:fillRect/>
                </a:stretch>
              </p:blipFill>
              <p:spPr>
                <a:xfrm>
                  <a:off x="3509932" y="1292782"/>
                  <a:ext cx="102240" cy="171360"/>
                </a:xfrm>
                <a:prstGeom prst="rect">
                  <a:avLst/>
                </a:prstGeom>
              </p:spPr>
            </p:pic>
          </mc:Fallback>
        </mc:AlternateContent>
      </p:grpSp>
      <p:grpSp>
        <p:nvGrpSpPr>
          <p:cNvPr id="292" name="Group 291">
            <a:extLst>
              <a:ext uri="{FF2B5EF4-FFF2-40B4-BE49-F238E27FC236}">
                <a16:creationId xmlns:a16="http://schemas.microsoft.com/office/drawing/2014/main" id="{98949CC3-5EB5-CC34-483E-80D4A9BB26F6}"/>
              </a:ext>
            </a:extLst>
          </p:cNvPr>
          <p:cNvGrpSpPr/>
          <p:nvPr/>
        </p:nvGrpSpPr>
        <p:grpSpPr>
          <a:xfrm>
            <a:off x="404212" y="1704622"/>
            <a:ext cx="9948600" cy="5072040"/>
            <a:chOff x="404212" y="1704622"/>
            <a:chExt cx="9948600" cy="5072040"/>
          </a:xfrm>
        </p:grpSpPr>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F7DE04DB-43CD-93F7-2FB5-8E2575348DAD}"/>
                    </a:ext>
                  </a:extLst>
                </p14:cNvPr>
                <p14:cNvContentPartPr/>
                <p14:nvPr/>
              </p14:nvContentPartPr>
              <p14:xfrm>
                <a:off x="8571532" y="1768342"/>
                <a:ext cx="346680" cy="189360"/>
              </p14:xfrm>
            </p:contentPart>
          </mc:Choice>
          <mc:Fallback xmlns="">
            <p:pic>
              <p:nvPicPr>
                <p:cNvPr id="114" name="Ink 113">
                  <a:extLst>
                    <a:ext uri="{FF2B5EF4-FFF2-40B4-BE49-F238E27FC236}">
                      <a16:creationId xmlns:a16="http://schemas.microsoft.com/office/drawing/2014/main" id="{F7DE04DB-43CD-93F7-2FB5-8E2575348DAD}"/>
                    </a:ext>
                  </a:extLst>
                </p:cNvPr>
                <p:cNvPicPr/>
                <p:nvPr/>
              </p:nvPicPr>
              <p:blipFill>
                <a:blip r:embed="rId121"/>
                <a:stretch>
                  <a:fillRect/>
                </a:stretch>
              </p:blipFill>
              <p:spPr>
                <a:xfrm>
                  <a:off x="8562892" y="1759702"/>
                  <a:ext cx="364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44B2737E-5471-9FDB-3C25-75AEC65268CF}"/>
                    </a:ext>
                  </a:extLst>
                </p14:cNvPr>
                <p14:cNvContentPartPr/>
                <p14:nvPr/>
              </p14:nvContentPartPr>
              <p14:xfrm>
                <a:off x="9008572" y="1859062"/>
                <a:ext cx="166680" cy="8280"/>
              </p14:xfrm>
            </p:contentPart>
          </mc:Choice>
          <mc:Fallback xmlns="">
            <p:pic>
              <p:nvPicPr>
                <p:cNvPr id="115" name="Ink 114">
                  <a:extLst>
                    <a:ext uri="{FF2B5EF4-FFF2-40B4-BE49-F238E27FC236}">
                      <a16:creationId xmlns:a16="http://schemas.microsoft.com/office/drawing/2014/main" id="{44B2737E-5471-9FDB-3C25-75AEC65268CF}"/>
                    </a:ext>
                  </a:extLst>
                </p:cNvPr>
                <p:cNvPicPr/>
                <p:nvPr/>
              </p:nvPicPr>
              <p:blipFill>
                <a:blip r:embed="rId123"/>
                <a:stretch>
                  <a:fillRect/>
                </a:stretch>
              </p:blipFill>
              <p:spPr>
                <a:xfrm>
                  <a:off x="8999932" y="1850422"/>
                  <a:ext cx="184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FD18186E-A24A-910E-C687-EAAC178816CF}"/>
                    </a:ext>
                  </a:extLst>
                </p14:cNvPr>
                <p14:cNvContentPartPr/>
                <p14:nvPr/>
              </p14:nvContentPartPr>
              <p14:xfrm>
                <a:off x="9198292" y="1787062"/>
                <a:ext cx="207360" cy="176040"/>
              </p14:xfrm>
            </p:contentPart>
          </mc:Choice>
          <mc:Fallback xmlns="">
            <p:pic>
              <p:nvPicPr>
                <p:cNvPr id="116" name="Ink 115">
                  <a:extLst>
                    <a:ext uri="{FF2B5EF4-FFF2-40B4-BE49-F238E27FC236}">
                      <a16:creationId xmlns:a16="http://schemas.microsoft.com/office/drawing/2014/main" id="{FD18186E-A24A-910E-C687-EAAC178816CF}"/>
                    </a:ext>
                  </a:extLst>
                </p:cNvPr>
                <p:cNvPicPr/>
                <p:nvPr/>
              </p:nvPicPr>
              <p:blipFill>
                <a:blip r:embed="rId125"/>
                <a:stretch>
                  <a:fillRect/>
                </a:stretch>
              </p:blipFill>
              <p:spPr>
                <a:xfrm>
                  <a:off x="9189292" y="1778422"/>
                  <a:ext cx="225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95F71DA7-CB93-F5ED-05E5-F743DD04279B}"/>
                    </a:ext>
                  </a:extLst>
                </p14:cNvPr>
                <p14:cNvContentPartPr/>
                <p14:nvPr/>
              </p14:nvContentPartPr>
              <p14:xfrm>
                <a:off x="9449572" y="1810102"/>
                <a:ext cx="93240" cy="130320"/>
              </p14:xfrm>
            </p:contentPart>
          </mc:Choice>
          <mc:Fallback xmlns="">
            <p:pic>
              <p:nvPicPr>
                <p:cNvPr id="117" name="Ink 116">
                  <a:extLst>
                    <a:ext uri="{FF2B5EF4-FFF2-40B4-BE49-F238E27FC236}">
                      <a16:creationId xmlns:a16="http://schemas.microsoft.com/office/drawing/2014/main" id="{95F71DA7-CB93-F5ED-05E5-F743DD04279B}"/>
                    </a:ext>
                  </a:extLst>
                </p:cNvPr>
                <p:cNvPicPr/>
                <p:nvPr/>
              </p:nvPicPr>
              <p:blipFill>
                <a:blip r:embed="rId127"/>
                <a:stretch>
                  <a:fillRect/>
                </a:stretch>
              </p:blipFill>
              <p:spPr>
                <a:xfrm>
                  <a:off x="9440932" y="1801462"/>
                  <a:ext cx="110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Ink 117">
                  <a:extLst>
                    <a:ext uri="{FF2B5EF4-FFF2-40B4-BE49-F238E27FC236}">
                      <a16:creationId xmlns:a16="http://schemas.microsoft.com/office/drawing/2014/main" id="{A932E7C7-03D3-C071-3940-3049C58F1051}"/>
                    </a:ext>
                  </a:extLst>
                </p14:cNvPr>
                <p14:cNvContentPartPr/>
                <p14:nvPr/>
              </p14:nvContentPartPr>
              <p14:xfrm>
                <a:off x="9604012" y="1819822"/>
                <a:ext cx="15120" cy="119880"/>
              </p14:xfrm>
            </p:contentPart>
          </mc:Choice>
          <mc:Fallback xmlns="">
            <p:pic>
              <p:nvPicPr>
                <p:cNvPr id="118" name="Ink 117">
                  <a:extLst>
                    <a:ext uri="{FF2B5EF4-FFF2-40B4-BE49-F238E27FC236}">
                      <a16:creationId xmlns:a16="http://schemas.microsoft.com/office/drawing/2014/main" id="{A932E7C7-03D3-C071-3940-3049C58F1051}"/>
                    </a:ext>
                  </a:extLst>
                </p:cNvPr>
                <p:cNvPicPr/>
                <p:nvPr/>
              </p:nvPicPr>
              <p:blipFill>
                <a:blip r:embed="rId129"/>
                <a:stretch>
                  <a:fillRect/>
                </a:stretch>
              </p:blipFill>
              <p:spPr>
                <a:xfrm>
                  <a:off x="9595012" y="1810822"/>
                  <a:ext cx="32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 name="Ink 118">
                  <a:extLst>
                    <a:ext uri="{FF2B5EF4-FFF2-40B4-BE49-F238E27FC236}">
                      <a16:creationId xmlns:a16="http://schemas.microsoft.com/office/drawing/2014/main" id="{BE145F04-D1C7-90B2-F728-FB0E329179F0}"/>
                    </a:ext>
                  </a:extLst>
                </p14:cNvPr>
                <p14:cNvContentPartPr/>
                <p14:nvPr/>
              </p14:nvContentPartPr>
              <p14:xfrm>
                <a:off x="9630292" y="1742422"/>
                <a:ext cx="29520" cy="49680"/>
              </p14:xfrm>
            </p:contentPart>
          </mc:Choice>
          <mc:Fallback xmlns="">
            <p:pic>
              <p:nvPicPr>
                <p:cNvPr id="119" name="Ink 118">
                  <a:extLst>
                    <a:ext uri="{FF2B5EF4-FFF2-40B4-BE49-F238E27FC236}">
                      <a16:creationId xmlns:a16="http://schemas.microsoft.com/office/drawing/2014/main" id="{BE145F04-D1C7-90B2-F728-FB0E329179F0}"/>
                    </a:ext>
                  </a:extLst>
                </p:cNvPr>
                <p:cNvPicPr/>
                <p:nvPr/>
              </p:nvPicPr>
              <p:blipFill>
                <a:blip r:embed="rId131"/>
                <a:stretch>
                  <a:fillRect/>
                </a:stretch>
              </p:blipFill>
              <p:spPr>
                <a:xfrm>
                  <a:off x="9621292" y="1733422"/>
                  <a:ext cx="47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0" name="Ink 119">
                  <a:extLst>
                    <a:ext uri="{FF2B5EF4-FFF2-40B4-BE49-F238E27FC236}">
                      <a16:creationId xmlns:a16="http://schemas.microsoft.com/office/drawing/2014/main" id="{B3C3E382-D9EC-BD40-AA1A-A7046E7FE3CA}"/>
                    </a:ext>
                  </a:extLst>
                </p14:cNvPr>
                <p14:cNvContentPartPr/>
                <p14:nvPr/>
              </p14:nvContentPartPr>
              <p14:xfrm>
                <a:off x="9720652" y="1738462"/>
                <a:ext cx="184320" cy="257760"/>
              </p14:xfrm>
            </p:contentPart>
          </mc:Choice>
          <mc:Fallback xmlns="">
            <p:pic>
              <p:nvPicPr>
                <p:cNvPr id="120" name="Ink 119">
                  <a:extLst>
                    <a:ext uri="{FF2B5EF4-FFF2-40B4-BE49-F238E27FC236}">
                      <a16:creationId xmlns:a16="http://schemas.microsoft.com/office/drawing/2014/main" id="{B3C3E382-D9EC-BD40-AA1A-A7046E7FE3CA}"/>
                    </a:ext>
                  </a:extLst>
                </p:cNvPr>
                <p:cNvPicPr/>
                <p:nvPr/>
              </p:nvPicPr>
              <p:blipFill>
                <a:blip r:embed="rId133"/>
                <a:stretch>
                  <a:fillRect/>
                </a:stretch>
              </p:blipFill>
              <p:spPr>
                <a:xfrm>
                  <a:off x="9711652" y="1729822"/>
                  <a:ext cx="20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1" name="Ink 120">
                  <a:extLst>
                    <a:ext uri="{FF2B5EF4-FFF2-40B4-BE49-F238E27FC236}">
                      <a16:creationId xmlns:a16="http://schemas.microsoft.com/office/drawing/2014/main" id="{1FEE1D97-330D-00E8-E411-D91A94172D1F}"/>
                    </a:ext>
                  </a:extLst>
                </p14:cNvPr>
                <p14:cNvContentPartPr/>
                <p14:nvPr/>
              </p14:nvContentPartPr>
              <p14:xfrm>
                <a:off x="9852772" y="1831702"/>
                <a:ext cx="116280" cy="58320"/>
              </p14:xfrm>
            </p:contentPart>
          </mc:Choice>
          <mc:Fallback xmlns="">
            <p:pic>
              <p:nvPicPr>
                <p:cNvPr id="121" name="Ink 120">
                  <a:extLst>
                    <a:ext uri="{FF2B5EF4-FFF2-40B4-BE49-F238E27FC236}">
                      <a16:creationId xmlns:a16="http://schemas.microsoft.com/office/drawing/2014/main" id="{1FEE1D97-330D-00E8-E411-D91A94172D1F}"/>
                    </a:ext>
                  </a:extLst>
                </p:cNvPr>
                <p:cNvPicPr/>
                <p:nvPr/>
              </p:nvPicPr>
              <p:blipFill>
                <a:blip r:embed="rId135"/>
                <a:stretch>
                  <a:fillRect/>
                </a:stretch>
              </p:blipFill>
              <p:spPr>
                <a:xfrm>
                  <a:off x="9844132" y="1823062"/>
                  <a:ext cx="133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83A7FB1D-D31E-3342-CB39-1C5E892227E7}"/>
                    </a:ext>
                  </a:extLst>
                </p14:cNvPr>
                <p14:cNvContentPartPr/>
                <p14:nvPr/>
              </p14:nvContentPartPr>
              <p14:xfrm>
                <a:off x="404212" y="1804702"/>
                <a:ext cx="261360" cy="351720"/>
              </p14:xfrm>
            </p:contentPart>
          </mc:Choice>
          <mc:Fallback xmlns="">
            <p:pic>
              <p:nvPicPr>
                <p:cNvPr id="75" name="Ink 74">
                  <a:extLst>
                    <a:ext uri="{FF2B5EF4-FFF2-40B4-BE49-F238E27FC236}">
                      <a16:creationId xmlns:a16="http://schemas.microsoft.com/office/drawing/2014/main" id="{83A7FB1D-D31E-3342-CB39-1C5E892227E7}"/>
                    </a:ext>
                  </a:extLst>
                </p:cNvPr>
                <p:cNvPicPr/>
                <p:nvPr/>
              </p:nvPicPr>
              <p:blipFill>
                <a:blip r:embed="rId137"/>
                <a:stretch>
                  <a:fillRect/>
                </a:stretch>
              </p:blipFill>
              <p:spPr>
                <a:xfrm>
                  <a:off x="395212" y="1796062"/>
                  <a:ext cx="2790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63821953-08AA-5E14-5CE8-802D4FD9FE15}"/>
                    </a:ext>
                  </a:extLst>
                </p14:cNvPr>
                <p14:cNvContentPartPr/>
                <p14:nvPr/>
              </p14:nvContentPartPr>
              <p14:xfrm>
                <a:off x="645052" y="2032222"/>
                <a:ext cx="92160" cy="123120"/>
              </p14:xfrm>
            </p:contentPart>
          </mc:Choice>
          <mc:Fallback xmlns="">
            <p:pic>
              <p:nvPicPr>
                <p:cNvPr id="76" name="Ink 75">
                  <a:extLst>
                    <a:ext uri="{FF2B5EF4-FFF2-40B4-BE49-F238E27FC236}">
                      <a16:creationId xmlns:a16="http://schemas.microsoft.com/office/drawing/2014/main" id="{63821953-08AA-5E14-5CE8-802D4FD9FE15}"/>
                    </a:ext>
                  </a:extLst>
                </p:cNvPr>
                <p:cNvPicPr/>
                <p:nvPr/>
              </p:nvPicPr>
              <p:blipFill>
                <a:blip r:embed="rId139"/>
                <a:stretch>
                  <a:fillRect/>
                </a:stretch>
              </p:blipFill>
              <p:spPr>
                <a:xfrm>
                  <a:off x="636052" y="2023582"/>
                  <a:ext cx="109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3A3359C2-76A7-5826-D07C-82299E76F99D}"/>
                    </a:ext>
                  </a:extLst>
                </p14:cNvPr>
                <p14:cNvContentPartPr/>
                <p14:nvPr/>
              </p14:nvContentPartPr>
              <p14:xfrm>
                <a:off x="791212" y="1998022"/>
                <a:ext cx="203400" cy="121680"/>
              </p14:xfrm>
            </p:contentPart>
          </mc:Choice>
          <mc:Fallback xmlns="">
            <p:pic>
              <p:nvPicPr>
                <p:cNvPr id="77" name="Ink 76">
                  <a:extLst>
                    <a:ext uri="{FF2B5EF4-FFF2-40B4-BE49-F238E27FC236}">
                      <a16:creationId xmlns:a16="http://schemas.microsoft.com/office/drawing/2014/main" id="{3A3359C2-76A7-5826-D07C-82299E76F99D}"/>
                    </a:ext>
                  </a:extLst>
                </p:cNvPr>
                <p:cNvPicPr/>
                <p:nvPr/>
              </p:nvPicPr>
              <p:blipFill>
                <a:blip r:embed="rId141"/>
                <a:stretch>
                  <a:fillRect/>
                </a:stretch>
              </p:blipFill>
              <p:spPr>
                <a:xfrm>
                  <a:off x="782572" y="1989022"/>
                  <a:ext cx="221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3BFFD03F-4F3C-8E32-84A9-E420A2006A78}"/>
                    </a:ext>
                  </a:extLst>
                </p14:cNvPr>
                <p14:cNvContentPartPr/>
                <p14:nvPr/>
              </p14:nvContentPartPr>
              <p14:xfrm>
                <a:off x="1067692" y="1944022"/>
                <a:ext cx="104760" cy="269280"/>
              </p14:xfrm>
            </p:contentPart>
          </mc:Choice>
          <mc:Fallback xmlns="">
            <p:pic>
              <p:nvPicPr>
                <p:cNvPr id="78" name="Ink 77">
                  <a:extLst>
                    <a:ext uri="{FF2B5EF4-FFF2-40B4-BE49-F238E27FC236}">
                      <a16:creationId xmlns:a16="http://schemas.microsoft.com/office/drawing/2014/main" id="{3BFFD03F-4F3C-8E32-84A9-E420A2006A78}"/>
                    </a:ext>
                  </a:extLst>
                </p:cNvPr>
                <p:cNvPicPr/>
                <p:nvPr/>
              </p:nvPicPr>
              <p:blipFill>
                <a:blip r:embed="rId143"/>
                <a:stretch>
                  <a:fillRect/>
                </a:stretch>
              </p:blipFill>
              <p:spPr>
                <a:xfrm>
                  <a:off x="1058692" y="1935022"/>
                  <a:ext cx="122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E5B43C63-386B-6B5C-5ADA-26B8EB1A0147}"/>
                    </a:ext>
                  </a:extLst>
                </p14:cNvPr>
                <p14:cNvContentPartPr/>
                <p14:nvPr/>
              </p14:nvContentPartPr>
              <p14:xfrm>
                <a:off x="1202692" y="1968862"/>
                <a:ext cx="99360" cy="153720"/>
              </p14:xfrm>
            </p:contentPart>
          </mc:Choice>
          <mc:Fallback xmlns="">
            <p:pic>
              <p:nvPicPr>
                <p:cNvPr id="79" name="Ink 78">
                  <a:extLst>
                    <a:ext uri="{FF2B5EF4-FFF2-40B4-BE49-F238E27FC236}">
                      <a16:creationId xmlns:a16="http://schemas.microsoft.com/office/drawing/2014/main" id="{E5B43C63-386B-6B5C-5ADA-26B8EB1A0147}"/>
                    </a:ext>
                  </a:extLst>
                </p:cNvPr>
                <p:cNvPicPr/>
                <p:nvPr/>
              </p:nvPicPr>
              <p:blipFill>
                <a:blip r:embed="rId145"/>
                <a:stretch>
                  <a:fillRect/>
                </a:stretch>
              </p:blipFill>
              <p:spPr>
                <a:xfrm>
                  <a:off x="1193692" y="1959862"/>
                  <a:ext cx="117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F5F3E1F0-0897-9F1D-AD2F-9E970AFF445B}"/>
                    </a:ext>
                  </a:extLst>
                </p14:cNvPr>
                <p14:cNvContentPartPr/>
                <p14:nvPr/>
              </p14:nvContentPartPr>
              <p14:xfrm>
                <a:off x="1351372" y="1945462"/>
                <a:ext cx="154800" cy="174960"/>
              </p14:xfrm>
            </p:contentPart>
          </mc:Choice>
          <mc:Fallback xmlns="">
            <p:pic>
              <p:nvPicPr>
                <p:cNvPr id="81" name="Ink 80">
                  <a:extLst>
                    <a:ext uri="{FF2B5EF4-FFF2-40B4-BE49-F238E27FC236}">
                      <a16:creationId xmlns:a16="http://schemas.microsoft.com/office/drawing/2014/main" id="{F5F3E1F0-0897-9F1D-AD2F-9E970AFF445B}"/>
                    </a:ext>
                  </a:extLst>
                </p:cNvPr>
                <p:cNvPicPr/>
                <p:nvPr/>
              </p:nvPicPr>
              <p:blipFill>
                <a:blip r:embed="rId147"/>
                <a:stretch>
                  <a:fillRect/>
                </a:stretch>
              </p:blipFill>
              <p:spPr>
                <a:xfrm>
                  <a:off x="1342372" y="1936462"/>
                  <a:ext cx="172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74F4EA33-AD91-F36B-8F0F-6514FC7DF71B}"/>
                    </a:ext>
                  </a:extLst>
                </p14:cNvPr>
                <p14:cNvContentPartPr/>
                <p14:nvPr/>
              </p14:nvContentPartPr>
              <p14:xfrm>
                <a:off x="1490692" y="1866982"/>
                <a:ext cx="6840" cy="35640"/>
              </p14:xfrm>
            </p:contentPart>
          </mc:Choice>
          <mc:Fallback xmlns="">
            <p:pic>
              <p:nvPicPr>
                <p:cNvPr id="82" name="Ink 81">
                  <a:extLst>
                    <a:ext uri="{FF2B5EF4-FFF2-40B4-BE49-F238E27FC236}">
                      <a16:creationId xmlns:a16="http://schemas.microsoft.com/office/drawing/2014/main" id="{74F4EA33-AD91-F36B-8F0F-6514FC7DF71B}"/>
                    </a:ext>
                  </a:extLst>
                </p:cNvPr>
                <p:cNvPicPr/>
                <p:nvPr/>
              </p:nvPicPr>
              <p:blipFill>
                <a:blip r:embed="rId149"/>
                <a:stretch>
                  <a:fillRect/>
                </a:stretch>
              </p:blipFill>
              <p:spPr>
                <a:xfrm>
                  <a:off x="1482052" y="1857982"/>
                  <a:ext cx="2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BD42D6F8-6B23-8985-6F46-A6076DEAA072}"/>
                    </a:ext>
                  </a:extLst>
                </p14:cNvPr>
                <p14:cNvContentPartPr/>
                <p14:nvPr/>
              </p14:nvContentPartPr>
              <p14:xfrm>
                <a:off x="1570612" y="1926742"/>
                <a:ext cx="37800" cy="171360"/>
              </p14:xfrm>
            </p:contentPart>
          </mc:Choice>
          <mc:Fallback xmlns="">
            <p:pic>
              <p:nvPicPr>
                <p:cNvPr id="83" name="Ink 82">
                  <a:extLst>
                    <a:ext uri="{FF2B5EF4-FFF2-40B4-BE49-F238E27FC236}">
                      <a16:creationId xmlns:a16="http://schemas.microsoft.com/office/drawing/2014/main" id="{BD42D6F8-6B23-8985-6F46-A6076DEAA072}"/>
                    </a:ext>
                  </a:extLst>
                </p:cNvPr>
                <p:cNvPicPr/>
                <p:nvPr/>
              </p:nvPicPr>
              <p:blipFill>
                <a:blip r:embed="rId151"/>
                <a:stretch>
                  <a:fillRect/>
                </a:stretch>
              </p:blipFill>
              <p:spPr>
                <a:xfrm>
                  <a:off x="1561972" y="1917742"/>
                  <a:ext cx="5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D91D9CFE-FDCA-DAB7-DA79-DED25160A371}"/>
                    </a:ext>
                  </a:extLst>
                </p14:cNvPr>
                <p14:cNvContentPartPr/>
                <p14:nvPr/>
              </p14:nvContentPartPr>
              <p14:xfrm>
                <a:off x="1560172" y="1862662"/>
                <a:ext cx="159840" cy="234000"/>
              </p14:xfrm>
            </p:contentPart>
          </mc:Choice>
          <mc:Fallback xmlns="">
            <p:pic>
              <p:nvPicPr>
                <p:cNvPr id="84" name="Ink 83">
                  <a:extLst>
                    <a:ext uri="{FF2B5EF4-FFF2-40B4-BE49-F238E27FC236}">
                      <a16:creationId xmlns:a16="http://schemas.microsoft.com/office/drawing/2014/main" id="{D91D9CFE-FDCA-DAB7-DA79-DED25160A371}"/>
                    </a:ext>
                  </a:extLst>
                </p:cNvPr>
                <p:cNvPicPr/>
                <p:nvPr/>
              </p:nvPicPr>
              <p:blipFill>
                <a:blip r:embed="rId153"/>
                <a:stretch>
                  <a:fillRect/>
                </a:stretch>
              </p:blipFill>
              <p:spPr>
                <a:xfrm>
                  <a:off x="1551172" y="1854022"/>
                  <a:ext cx="177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Ink 84">
                  <a:extLst>
                    <a:ext uri="{FF2B5EF4-FFF2-40B4-BE49-F238E27FC236}">
                      <a16:creationId xmlns:a16="http://schemas.microsoft.com/office/drawing/2014/main" id="{EC5CAD58-EE14-84E9-A674-AB47AB660194}"/>
                    </a:ext>
                  </a:extLst>
                </p14:cNvPr>
                <p14:cNvContentPartPr/>
                <p14:nvPr/>
              </p14:nvContentPartPr>
              <p14:xfrm>
                <a:off x="1813972" y="1965622"/>
                <a:ext cx="310320" cy="158760"/>
              </p14:xfrm>
            </p:contentPart>
          </mc:Choice>
          <mc:Fallback xmlns="">
            <p:pic>
              <p:nvPicPr>
                <p:cNvPr id="85" name="Ink 84">
                  <a:extLst>
                    <a:ext uri="{FF2B5EF4-FFF2-40B4-BE49-F238E27FC236}">
                      <a16:creationId xmlns:a16="http://schemas.microsoft.com/office/drawing/2014/main" id="{EC5CAD58-EE14-84E9-A674-AB47AB660194}"/>
                    </a:ext>
                  </a:extLst>
                </p:cNvPr>
                <p:cNvPicPr/>
                <p:nvPr/>
              </p:nvPicPr>
              <p:blipFill>
                <a:blip r:embed="rId155"/>
                <a:stretch>
                  <a:fillRect/>
                </a:stretch>
              </p:blipFill>
              <p:spPr>
                <a:xfrm>
                  <a:off x="1805332" y="1956982"/>
                  <a:ext cx="327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a16="http://schemas.microsoft.com/office/drawing/2014/main" id="{2F138A4B-01B5-4431-AC8D-698838C64D7D}"/>
                    </a:ext>
                  </a:extLst>
                </p14:cNvPr>
                <p14:cNvContentPartPr/>
                <p14:nvPr/>
              </p14:nvContentPartPr>
              <p14:xfrm>
                <a:off x="2271532" y="2024662"/>
                <a:ext cx="54720" cy="360"/>
              </p14:xfrm>
            </p:contentPart>
          </mc:Choice>
          <mc:Fallback xmlns="">
            <p:pic>
              <p:nvPicPr>
                <p:cNvPr id="86" name="Ink 85">
                  <a:extLst>
                    <a:ext uri="{FF2B5EF4-FFF2-40B4-BE49-F238E27FC236}">
                      <a16:creationId xmlns:a16="http://schemas.microsoft.com/office/drawing/2014/main" id="{2F138A4B-01B5-4431-AC8D-698838C64D7D}"/>
                    </a:ext>
                  </a:extLst>
                </p:cNvPr>
                <p:cNvPicPr/>
                <p:nvPr/>
              </p:nvPicPr>
              <p:blipFill>
                <a:blip r:embed="rId157"/>
                <a:stretch>
                  <a:fillRect/>
                </a:stretch>
              </p:blipFill>
              <p:spPr>
                <a:xfrm>
                  <a:off x="2262532" y="2016022"/>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a16="http://schemas.microsoft.com/office/drawing/2014/main" id="{2647F068-0D6C-77E1-FE4A-4B68F9555B4D}"/>
                    </a:ext>
                  </a:extLst>
                </p14:cNvPr>
                <p14:cNvContentPartPr/>
                <p14:nvPr/>
              </p14:nvContentPartPr>
              <p14:xfrm>
                <a:off x="2656372" y="1815862"/>
                <a:ext cx="284040" cy="279720"/>
              </p14:xfrm>
            </p:contentPart>
          </mc:Choice>
          <mc:Fallback xmlns="">
            <p:pic>
              <p:nvPicPr>
                <p:cNvPr id="87" name="Ink 86">
                  <a:extLst>
                    <a:ext uri="{FF2B5EF4-FFF2-40B4-BE49-F238E27FC236}">
                      <a16:creationId xmlns:a16="http://schemas.microsoft.com/office/drawing/2014/main" id="{2647F068-0D6C-77E1-FE4A-4B68F9555B4D}"/>
                    </a:ext>
                  </a:extLst>
                </p:cNvPr>
                <p:cNvPicPr/>
                <p:nvPr/>
              </p:nvPicPr>
              <p:blipFill>
                <a:blip r:embed="rId159"/>
                <a:stretch>
                  <a:fillRect/>
                </a:stretch>
              </p:blipFill>
              <p:spPr>
                <a:xfrm>
                  <a:off x="2647732" y="1807222"/>
                  <a:ext cx="301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a16="http://schemas.microsoft.com/office/drawing/2014/main" id="{DD4B24CF-5498-3694-7B91-ECE6F5B43F71}"/>
                    </a:ext>
                  </a:extLst>
                </p14:cNvPr>
                <p14:cNvContentPartPr/>
                <p14:nvPr/>
              </p14:nvContentPartPr>
              <p14:xfrm>
                <a:off x="2976412" y="1911262"/>
                <a:ext cx="73800" cy="210240"/>
              </p14:xfrm>
            </p:contentPart>
          </mc:Choice>
          <mc:Fallback xmlns="">
            <p:pic>
              <p:nvPicPr>
                <p:cNvPr id="88" name="Ink 87">
                  <a:extLst>
                    <a:ext uri="{FF2B5EF4-FFF2-40B4-BE49-F238E27FC236}">
                      <a16:creationId xmlns:a16="http://schemas.microsoft.com/office/drawing/2014/main" id="{DD4B24CF-5498-3694-7B91-ECE6F5B43F71}"/>
                    </a:ext>
                  </a:extLst>
                </p:cNvPr>
                <p:cNvPicPr/>
                <p:nvPr/>
              </p:nvPicPr>
              <p:blipFill>
                <a:blip r:embed="rId161"/>
                <a:stretch>
                  <a:fillRect/>
                </a:stretch>
              </p:blipFill>
              <p:spPr>
                <a:xfrm>
                  <a:off x="2967412" y="1902622"/>
                  <a:ext cx="91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E913E997-5709-0BB6-F5EA-07D4990444B4}"/>
                    </a:ext>
                  </a:extLst>
                </p14:cNvPr>
                <p14:cNvContentPartPr/>
                <p14:nvPr/>
              </p14:nvContentPartPr>
              <p14:xfrm>
                <a:off x="3129412" y="2006302"/>
                <a:ext cx="148680" cy="348480"/>
              </p14:xfrm>
            </p:contentPart>
          </mc:Choice>
          <mc:Fallback xmlns="">
            <p:pic>
              <p:nvPicPr>
                <p:cNvPr id="89" name="Ink 88">
                  <a:extLst>
                    <a:ext uri="{FF2B5EF4-FFF2-40B4-BE49-F238E27FC236}">
                      <a16:creationId xmlns:a16="http://schemas.microsoft.com/office/drawing/2014/main" id="{E913E997-5709-0BB6-F5EA-07D4990444B4}"/>
                    </a:ext>
                  </a:extLst>
                </p:cNvPr>
                <p:cNvPicPr/>
                <p:nvPr/>
              </p:nvPicPr>
              <p:blipFill>
                <a:blip r:embed="rId163"/>
                <a:stretch>
                  <a:fillRect/>
                </a:stretch>
              </p:blipFill>
              <p:spPr>
                <a:xfrm>
                  <a:off x="3120772" y="1997302"/>
                  <a:ext cx="166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FBB88EC1-1B96-B3F4-065B-56585BBA35EC}"/>
                    </a:ext>
                  </a:extLst>
                </p14:cNvPr>
                <p14:cNvContentPartPr/>
                <p14:nvPr/>
              </p14:nvContentPartPr>
              <p14:xfrm>
                <a:off x="3318772" y="1911982"/>
                <a:ext cx="216000" cy="216360"/>
              </p14:xfrm>
            </p:contentPart>
          </mc:Choice>
          <mc:Fallback xmlns="">
            <p:pic>
              <p:nvPicPr>
                <p:cNvPr id="90" name="Ink 89">
                  <a:extLst>
                    <a:ext uri="{FF2B5EF4-FFF2-40B4-BE49-F238E27FC236}">
                      <a16:creationId xmlns:a16="http://schemas.microsoft.com/office/drawing/2014/main" id="{FBB88EC1-1B96-B3F4-065B-56585BBA35EC}"/>
                    </a:ext>
                  </a:extLst>
                </p:cNvPr>
                <p:cNvPicPr/>
                <p:nvPr/>
              </p:nvPicPr>
              <p:blipFill>
                <a:blip r:embed="rId165"/>
                <a:stretch>
                  <a:fillRect/>
                </a:stretch>
              </p:blipFill>
              <p:spPr>
                <a:xfrm>
                  <a:off x="3309772" y="1903342"/>
                  <a:ext cx="2336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70E5DD05-AA4A-82F9-C26E-8F480068767E}"/>
                    </a:ext>
                  </a:extLst>
                </p14:cNvPr>
                <p14:cNvContentPartPr/>
                <p14:nvPr/>
              </p14:nvContentPartPr>
              <p14:xfrm>
                <a:off x="3523972" y="1938982"/>
                <a:ext cx="53280" cy="104400"/>
              </p14:xfrm>
            </p:contentPart>
          </mc:Choice>
          <mc:Fallback xmlns="">
            <p:pic>
              <p:nvPicPr>
                <p:cNvPr id="91" name="Ink 90">
                  <a:extLst>
                    <a:ext uri="{FF2B5EF4-FFF2-40B4-BE49-F238E27FC236}">
                      <a16:creationId xmlns:a16="http://schemas.microsoft.com/office/drawing/2014/main" id="{70E5DD05-AA4A-82F9-C26E-8F480068767E}"/>
                    </a:ext>
                  </a:extLst>
                </p:cNvPr>
                <p:cNvPicPr/>
                <p:nvPr/>
              </p:nvPicPr>
              <p:blipFill>
                <a:blip r:embed="rId167"/>
                <a:stretch>
                  <a:fillRect/>
                </a:stretch>
              </p:blipFill>
              <p:spPr>
                <a:xfrm>
                  <a:off x="3514972" y="1930342"/>
                  <a:ext cx="70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96916F9E-09B6-D6BA-B7A5-38EF6F0BE3B5}"/>
                    </a:ext>
                  </a:extLst>
                </p14:cNvPr>
                <p14:cNvContentPartPr/>
                <p14:nvPr/>
              </p14:nvContentPartPr>
              <p14:xfrm>
                <a:off x="3873172" y="1950142"/>
                <a:ext cx="82800" cy="210600"/>
              </p14:xfrm>
            </p:contentPart>
          </mc:Choice>
          <mc:Fallback xmlns="">
            <p:pic>
              <p:nvPicPr>
                <p:cNvPr id="92" name="Ink 91">
                  <a:extLst>
                    <a:ext uri="{FF2B5EF4-FFF2-40B4-BE49-F238E27FC236}">
                      <a16:creationId xmlns:a16="http://schemas.microsoft.com/office/drawing/2014/main" id="{96916F9E-09B6-D6BA-B7A5-38EF6F0BE3B5}"/>
                    </a:ext>
                  </a:extLst>
                </p:cNvPr>
                <p:cNvPicPr/>
                <p:nvPr/>
              </p:nvPicPr>
              <p:blipFill>
                <a:blip r:embed="rId169"/>
                <a:stretch>
                  <a:fillRect/>
                </a:stretch>
              </p:blipFill>
              <p:spPr>
                <a:xfrm>
                  <a:off x="3864532" y="1941502"/>
                  <a:ext cx="100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CB1DA4E1-0E1D-78E1-C938-00D60FB07B33}"/>
                    </a:ext>
                  </a:extLst>
                </p14:cNvPr>
                <p14:cNvContentPartPr/>
                <p14:nvPr/>
              </p14:nvContentPartPr>
              <p14:xfrm>
                <a:off x="4044172" y="1956982"/>
                <a:ext cx="403560" cy="186480"/>
              </p14:xfrm>
            </p:contentPart>
          </mc:Choice>
          <mc:Fallback xmlns="">
            <p:pic>
              <p:nvPicPr>
                <p:cNvPr id="93" name="Ink 92">
                  <a:extLst>
                    <a:ext uri="{FF2B5EF4-FFF2-40B4-BE49-F238E27FC236}">
                      <a16:creationId xmlns:a16="http://schemas.microsoft.com/office/drawing/2014/main" id="{CB1DA4E1-0E1D-78E1-C938-00D60FB07B33}"/>
                    </a:ext>
                  </a:extLst>
                </p:cNvPr>
                <p:cNvPicPr/>
                <p:nvPr/>
              </p:nvPicPr>
              <p:blipFill>
                <a:blip r:embed="rId171"/>
                <a:stretch>
                  <a:fillRect/>
                </a:stretch>
              </p:blipFill>
              <p:spPr>
                <a:xfrm>
                  <a:off x="4035532" y="1947982"/>
                  <a:ext cx="421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16DF429E-571F-BB9D-4A20-23029F9CE178}"/>
                    </a:ext>
                  </a:extLst>
                </p14:cNvPr>
                <p14:cNvContentPartPr/>
                <p14:nvPr/>
              </p14:nvContentPartPr>
              <p14:xfrm>
                <a:off x="4529452" y="1956982"/>
                <a:ext cx="110880" cy="262800"/>
              </p14:xfrm>
            </p:contentPart>
          </mc:Choice>
          <mc:Fallback xmlns="">
            <p:pic>
              <p:nvPicPr>
                <p:cNvPr id="94" name="Ink 93">
                  <a:extLst>
                    <a:ext uri="{FF2B5EF4-FFF2-40B4-BE49-F238E27FC236}">
                      <a16:creationId xmlns:a16="http://schemas.microsoft.com/office/drawing/2014/main" id="{16DF429E-571F-BB9D-4A20-23029F9CE178}"/>
                    </a:ext>
                  </a:extLst>
                </p:cNvPr>
                <p:cNvPicPr/>
                <p:nvPr/>
              </p:nvPicPr>
              <p:blipFill>
                <a:blip r:embed="rId173"/>
                <a:stretch>
                  <a:fillRect/>
                </a:stretch>
              </p:blipFill>
              <p:spPr>
                <a:xfrm>
                  <a:off x="4520452" y="1947982"/>
                  <a:ext cx="128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CDD6C846-A5F0-BD0A-F55F-5304F7C27617}"/>
                    </a:ext>
                  </a:extLst>
                </p14:cNvPr>
                <p14:cNvContentPartPr/>
                <p14:nvPr/>
              </p14:nvContentPartPr>
              <p14:xfrm>
                <a:off x="4682092" y="1908382"/>
                <a:ext cx="39960" cy="200160"/>
              </p14:xfrm>
            </p:contentPart>
          </mc:Choice>
          <mc:Fallback xmlns="">
            <p:pic>
              <p:nvPicPr>
                <p:cNvPr id="95" name="Ink 94">
                  <a:extLst>
                    <a:ext uri="{FF2B5EF4-FFF2-40B4-BE49-F238E27FC236}">
                      <a16:creationId xmlns:a16="http://schemas.microsoft.com/office/drawing/2014/main" id="{CDD6C846-A5F0-BD0A-F55F-5304F7C27617}"/>
                    </a:ext>
                  </a:extLst>
                </p:cNvPr>
                <p:cNvPicPr/>
                <p:nvPr/>
              </p:nvPicPr>
              <p:blipFill>
                <a:blip r:embed="rId175"/>
                <a:stretch>
                  <a:fillRect/>
                </a:stretch>
              </p:blipFill>
              <p:spPr>
                <a:xfrm>
                  <a:off x="4673452" y="1899382"/>
                  <a:ext cx="57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34BD7A68-34DC-99A5-B665-54F7C9B3CC4F}"/>
                    </a:ext>
                  </a:extLst>
                </p14:cNvPr>
                <p14:cNvContentPartPr/>
                <p14:nvPr/>
              </p14:nvContentPartPr>
              <p14:xfrm>
                <a:off x="4762372" y="1884262"/>
                <a:ext cx="65880" cy="181080"/>
              </p14:xfrm>
            </p:contentPart>
          </mc:Choice>
          <mc:Fallback xmlns="">
            <p:pic>
              <p:nvPicPr>
                <p:cNvPr id="96" name="Ink 95">
                  <a:extLst>
                    <a:ext uri="{FF2B5EF4-FFF2-40B4-BE49-F238E27FC236}">
                      <a16:creationId xmlns:a16="http://schemas.microsoft.com/office/drawing/2014/main" id="{34BD7A68-34DC-99A5-B665-54F7C9B3CC4F}"/>
                    </a:ext>
                  </a:extLst>
                </p:cNvPr>
                <p:cNvPicPr/>
                <p:nvPr/>
              </p:nvPicPr>
              <p:blipFill>
                <a:blip r:embed="rId177"/>
                <a:stretch>
                  <a:fillRect/>
                </a:stretch>
              </p:blipFill>
              <p:spPr>
                <a:xfrm>
                  <a:off x="4753372" y="1875262"/>
                  <a:ext cx="83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Ink 96">
                  <a:extLst>
                    <a:ext uri="{FF2B5EF4-FFF2-40B4-BE49-F238E27FC236}">
                      <a16:creationId xmlns:a16="http://schemas.microsoft.com/office/drawing/2014/main" id="{AEC6E4B8-FF00-9E2B-72BA-D189E931EF32}"/>
                    </a:ext>
                  </a:extLst>
                </p14:cNvPr>
                <p14:cNvContentPartPr/>
                <p14:nvPr/>
              </p14:nvContentPartPr>
              <p14:xfrm>
                <a:off x="4866412" y="1931422"/>
                <a:ext cx="312480" cy="324360"/>
              </p14:xfrm>
            </p:contentPart>
          </mc:Choice>
          <mc:Fallback xmlns="">
            <p:pic>
              <p:nvPicPr>
                <p:cNvPr id="97" name="Ink 96">
                  <a:extLst>
                    <a:ext uri="{FF2B5EF4-FFF2-40B4-BE49-F238E27FC236}">
                      <a16:creationId xmlns:a16="http://schemas.microsoft.com/office/drawing/2014/main" id="{AEC6E4B8-FF00-9E2B-72BA-D189E931EF32}"/>
                    </a:ext>
                  </a:extLst>
                </p:cNvPr>
                <p:cNvPicPr/>
                <p:nvPr/>
              </p:nvPicPr>
              <p:blipFill>
                <a:blip r:embed="rId179"/>
                <a:stretch>
                  <a:fillRect/>
                </a:stretch>
              </p:blipFill>
              <p:spPr>
                <a:xfrm>
                  <a:off x="4857412" y="1922422"/>
                  <a:ext cx="3301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 name="Ink 97">
                  <a:extLst>
                    <a:ext uri="{FF2B5EF4-FFF2-40B4-BE49-F238E27FC236}">
                      <a16:creationId xmlns:a16="http://schemas.microsoft.com/office/drawing/2014/main" id="{5AE6EDBF-9F22-2139-887B-BE28307F4BDC}"/>
                    </a:ext>
                  </a:extLst>
                </p14:cNvPr>
                <p14:cNvContentPartPr/>
                <p14:nvPr/>
              </p14:nvContentPartPr>
              <p14:xfrm>
                <a:off x="5295892" y="2018902"/>
                <a:ext cx="12240" cy="112680"/>
              </p14:xfrm>
            </p:contentPart>
          </mc:Choice>
          <mc:Fallback xmlns="">
            <p:pic>
              <p:nvPicPr>
                <p:cNvPr id="98" name="Ink 97">
                  <a:extLst>
                    <a:ext uri="{FF2B5EF4-FFF2-40B4-BE49-F238E27FC236}">
                      <a16:creationId xmlns:a16="http://schemas.microsoft.com/office/drawing/2014/main" id="{5AE6EDBF-9F22-2139-887B-BE28307F4BDC}"/>
                    </a:ext>
                  </a:extLst>
                </p:cNvPr>
                <p:cNvPicPr/>
                <p:nvPr/>
              </p:nvPicPr>
              <p:blipFill>
                <a:blip r:embed="rId181"/>
                <a:stretch>
                  <a:fillRect/>
                </a:stretch>
              </p:blipFill>
              <p:spPr>
                <a:xfrm>
                  <a:off x="5287252" y="2010262"/>
                  <a:ext cx="29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D09FB465-A322-33F9-DFD4-DAE1D0543A1F}"/>
                    </a:ext>
                  </a:extLst>
                </p14:cNvPr>
                <p14:cNvContentPartPr/>
                <p14:nvPr/>
              </p14:nvContentPartPr>
              <p14:xfrm>
                <a:off x="5646172" y="1704622"/>
                <a:ext cx="198000" cy="309600"/>
              </p14:xfrm>
            </p:contentPart>
          </mc:Choice>
          <mc:Fallback xmlns="">
            <p:pic>
              <p:nvPicPr>
                <p:cNvPr id="102" name="Ink 101">
                  <a:extLst>
                    <a:ext uri="{FF2B5EF4-FFF2-40B4-BE49-F238E27FC236}">
                      <a16:creationId xmlns:a16="http://schemas.microsoft.com/office/drawing/2014/main" id="{D09FB465-A322-33F9-DFD4-DAE1D0543A1F}"/>
                    </a:ext>
                  </a:extLst>
                </p:cNvPr>
                <p:cNvPicPr/>
                <p:nvPr/>
              </p:nvPicPr>
              <p:blipFill>
                <a:blip r:embed="rId183"/>
                <a:stretch>
                  <a:fillRect/>
                </a:stretch>
              </p:blipFill>
              <p:spPr>
                <a:xfrm>
                  <a:off x="5637532" y="1695982"/>
                  <a:ext cx="215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6896019C-3234-EC71-3645-197C343930D4}"/>
                    </a:ext>
                  </a:extLst>
                </p14:cNvPr>
                <p14:cNvContentPartPr/>
                <p14:nvPr/>
              </p14:nvContentPartPr>
              <p14:xfrm>
                <a:off x="5879092" y="1895422"/>
                <a:ext cx="159120" cy="147240"/>
              </p14:xfrm>
            </p:contentPart>
          </mc:Choice>
          <mc:Fallback xmlns="">
            <p:pic>
              <p:nvPicPr>
                <p:cNvPr id="103" name="Ink 102">
                  <a:extLst>
                    <a:ext uri="{FF2B5EF4-FFF2-40B4-BE49-F238E27FC236}">
                      <a16:creationId xmlns:a16="http://schemas.microsoft.com/office/drawing/2014/main" id="{6896019C-3234-EC71-3645-197C343930D4}"/>
                    </a:ext>
                  </a:extLst>
                </p:cNvPr>
                <p:cNvPicPr/>
                <p:nvPr/>
              </p:nvPicPr>
              <p:blipFill>
                <a:blip r:embed="rId185"/>
                <a:stretch>
                  <a:fillRect/>
                </a:stretch>
              </p:blipFill>
              <p:spPr>
                <a:xfrm>
                  <a:off x="5870092" y="1886422"/>
                  <a:ext cx="176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C2A27BB3-492C-D049-9002-40C8415E081A}"/>
                    </a:ext>
                  </a:extLst>
                </p14:cNvPr>
                <p14:cNvContentPartPr/>
                <p14:nvPr/>
              </p14:nvContentPartPr>
              <p14:xfrm>
                <a:off x="6118492" y="1812622"/>
                <a:ext cx="49680" cy="170280"/>
              </p14:xfrm>
            </p:contentPart>
          </mc:Choice>
          <mc:Fallback xmlns="">
            <p:pic>
              <p:nvPicPr>
                <p:cNvPr id="104" name="Ink 103">
                  <a:extLst>
                    <a:ext uri="{FF2B5EF4-FFF2-40B4-BE49-F238E27FC236}">
                      <a16:creationId xmlns:a16="http://schemas.microsoft.com/office/drawing/2014/main" id="{C2A27BB3-492C-D049-9002-40C8415E081A}"/>
                    </a:ext>
                  </a:extLst>
                </p:cNvPr>
                <p:cNvPicPr/>
                <p:nvPr/>
              </p:nvPicPr>
              <p:blipFill>
                <a:blip r:embed="rId187"/>
                <a:stretch>
                  <a:fillRect/>
                </a:stretch>
              </p:blipFill>
              <p:spPr>
                <a:xfrm>
                  <a:off x="6109492" y="1803622"/>
                  <a:ext cx="67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DAF57E31-A5CB-4857-A05C-0AD6F3BCF116}"/>
                    </a:ext>
                  </a:extLst>
                </p14:cNvPr>
                <p14:cNvContentPartPr/>
                <p14:nvPr/>
              </p14:nvContentPartPr>
              <p14:xfrm>
                <a:off x="6118492" y="1873822"/>
                <a:ext cx="349200" cy="129240"/>
              </p14:xfrm>
            </p:contentPart>
          </mc:Choice>
          <mc:Fallback xmlns="">
            <p:pic>
              <p:nvPicPr>
                <p:cNvPr id="105" name="Ink 104">
                  <a:extLst>
                    <a:ext uri="{FF2B5EF4-FFF2-40B4-BE49-F238E27FC236}">
                      <a16:creationId xmlns:a16="http://schemas.microsoft.com/office/drawing/2014/main" id="{DAF57E31-A5CB-4857-A05C-0AD6F3BCF116}"/>
                    </a:ext>
                  </a:extLst>
                </p:cNvPr>
                <p:cNvPicPr/>
                <p:nvPr/>
              </p:nvPicPr>
              <p:blipFill>
                <a:blip r:embed="rId189"/>
                <a:stretch>
                  <a:fillRect/>
                </a:stretch>
              </p:blipFill>
              <p:spPr>
                <a:xfrm>
                  <a:off x="6109492" y="1864822"/>
                  <a:ext cx="366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40217B48-115D-0DCD-4BE4-2BC559C9FB18}"/>
                    </a:ext>
                  </a:extLst>
                </p14:cNvPr>
                <p14:cNvContentPartPr/>
                <p14:nvPr/>
              </p14:nvContentPartPr>
              <p14:xfrm>
                <a:off x="6623572" y="1834222"/>
                <a:ext cx="371520" cy="242280"/>
              </p14:xfrm>
            </p:contentPart>
          </mc:Choice>
          <mc:Fallback xmlns="">
            <p:pic>
              <p:nvPicPr>
                <p:cNvPr id="107" name="Ink 106">
                  <a:extLst>
                    <a:ext uri="{FF2B5EF4-FFF2-40B4-BE49-F238E27FC236}">
                      <a16:creationId xmlns:a16="http://schemas.microsoft.com/office/drawing/2014/main" id="{40217B48-115D-0DCD-4BE4-2BC559C9FB18}"/>
                    </a:ext>
                  </a:extLst>
                </p:cNvPr>
                <p:cNvPicPr/>
                <p:nvPr/>
              </p:nvPicPr>
              <p:blipFill>
                <a:blip r:embed="rId191"/>
                <a:stretch>
                  <a:fillRect/>
                </a:stretch>
              </p:blipFill>
              <p:spPr>
                <a:xfrm>
                  <a:off x="6614932" y="1825222"/>
                  <a:ext cx="38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C363BD1-9535-C23E-719F-6DD6369F1BE1}"/>
                    </a:ext>
                  </a:extLst>
                </p14:cNvPr>
                <p14:cNvContentPartPr/>
                <p14:nvPr/>
              </p14:nvContentPartPr>
              <p14:xfrm>
                <a:off x="6992932" y="1926382"/>
                <a:ext cx="46440" cy="222840"/>
              </p14:xfrm>
            </p:contentPart>
          </mc:Choice>
          <mc:Fallback xmlns="">
            <p:pic>
              <p:nvPicPr>
                <p:cNvPr id="108" name="Ink 107">
                  <a:extLst>
                    <a:ext uri="{FF2B5EF4-FFF2-40B4-BE49-F238E27FC236}">
                      <a16:creationId xmlns:a16="http://schemas.microsoft.com/office/drawing/2014/main" id="{5C363BD1-9535-C23E-719F-6DD6369F1BE1}"/>
                    </a:ext>
                  </a:extLst>
                </p:cNvPr>
                <p:cNvPicPr/>
                <p:nvPr/>
              </p:nvPicPr>
              <p:blipFill>
                <a:blip r:embed="rId193"/>
                <a:stretch>
                  <a:fillRect/>
                </a:stretch>
              </p:blipFill>
              <p:spPr>
                <a:xfrm>
                  <a:off x="6983932" y="1917742"/>
                  <a:ext cx="64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1CD540EE-D1BE-A9B8-FA31-31A4840E761D}"/>
                    </a:ext>
                  </a:extLst>
                </p14:cNvPr>
                <p14:cNvContentPartPr/>
                <p14:nvPr/>
              </p14:nvContentPartPr>
              <p14:xfrm>
                <a:off x="6977452" y="1834582"/>
                <a:ext cx="69120" cy="19080"/>
              </p14:xfrm>
            </p:contentPart>
          </mc:Choice>
          <mc:Fallback xmlns="">
            <p:pic>
              <p:nvPicPr>
                <p:cNvPr id="109" name="Ink 108">
                  <a:extLst>
                    <a:ext uri="{FF2B5EF4-FFF2-40B4-BE49-F238E27FC236}">
                      <a16:creationId xmlns:a16="http://schemas.microsoft.com/office/drawing/2014/main" id="{1CD540EE-D1BE-A9B8-FA31-31A4840E761D}"/>
                    </a:ext>
                  </a:extLst>
                </p:cNvPr>
                <p:cNvPicPr/>
                <p:nvPr/>
              </p:nvPicPr>
              <p:blipFill>
                <a:blip r:embed="rId195"/>
                <a:stretch>
                  <a:fillRect/>
                </a:stretch>
              </p:blipFill>
              <p:spPr>
                <a:xfrm>
                  <a:off x="6968812" y="1825942"/>
                  <a:ext cx="86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1BBC9EAE-F8F5-FCCC-12E9-8095A7B3F50C}"/>
                    </a:ext>
                  </a:extLst>
                </p14:cNvPr>
                <p14:cNvContentPartPr/>
                <p14:nvPr/>
              </p14:nvContentPartPr>
              <p14:xfrm>
                <a:off x="7305412" y="1857622"/>
                <a:ext cx="360000" cy="183960"/>
              </p14:xfrm>
            </p:contentPart>
          </mc:Choice>
          <mc:Fallback xmlns="">
            <p:pic>
              <p:nvPicPr>
                <p:cNvPr id="110" name="Ink 109">
                  <a:extLst>
                    <a:ext uri="{FF2B5EF4-FFF2-40B4-BE49-F238E27FC236}">
                      <a16:creationId xmlns:a16="http://schemas.microsoft.com/office/drawing/2014/main" id="{1BBC9EAE-F8F5-FCCC-12E9-8095A7B3F50C}"/>
                    </a:ext>
                  </a:extLst>
                </p:cNvPr>
                <p:cNvPicPr/>
                <p:nvPr/>
              </p:nvPicPr>
              <p:blipFill>
                <a:blip r:embed="rId197"/>
                <a:stretch>
                  <a:fillRect/>
                </a:stretch>
              </p:blipFill>
              <p:spPr>
                <a:xfrm>
                  <a:off x="7296772" y="1848622"/>
                  <a:ext cx="377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C5A63238-F1A0-1D2C-AD7B-4151EF7841B2}"/>
                    </a:ext>
                  </a:extLst>
                </p14:cNvPr>
                <p14:cNvContentPartPr/>
                <p14:nvPr/>
              </p14:nvContentPartPr>
              <p14:xfrm>
                <a:off x="7738492" y="1844302"/>
                <a:ext cx="344520" cy="175680"/>
              </p14:xfrm>
            </p:contentPart>
          </mc:Choice>
          <mc:Fallback xmlns="">
            <p:pic>
              <p:nvPicPr>
                <p:cNvPr id="111" name="Ink 110">
                  <a:extLst>
                    <a:ext uri="{FF2B5EF4-FFF2-40B4-BE49-F238E27FC236}">
                      <a16:creationId xmlns:a16="http://schemas.microsoft.com/office/drawing/2014/main" id="{C5A63238-F1A0-1D2C-AD7B-4151EF7841B2}"/>
                    </a:ext>
                  </a:extLst>
                </p:cNvPr>
                <p:cNvPicPr/>
                <p:nvPr/>
              </p:nvPicPr>
              <p:blipFill>
                <a:blip r:embed="rId199"/>
                <a:stretch>
                  <a:fillRect/>
                </a:stretch>
              </p:blipFill>
              <p:spPr>
                <a:xfrm>
                  <a:off x="7729492" y="1835302"/>
                  <a:ext cx="362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62230DD1-C36A-EBA7-9399-0505003C0F68}"/>
                    </a:ext>
                  </a:extLst>
                </p14:cNvPr>
                <p14:cNvContentPartPr/>
                <p14:nvPr/>
              </p14:nvContentPartPr>
              <p14:xfrm>
                <a:off x="8143492" y="1750342"/>
                <a:ext cx="59760" cy="239400"/>
              </p14:xfrm>
            </p:contentPart>
          </mc:Choice>
          <mc:Fallback xmlns="">
            <p:pic>
              <p:nvPicPr>
                <p:cNvPr id="112" name="Ink 111">
                  <a:extLst>
                    <a:ext uri="{FF2B5EF4-FFF2-40B4-BE49-F238E27FC236}">
                      <a16:creationId xmlns:a16="http://schemas.microsoft.com/office/drawing/2014/main" id="{62230DD1-C36A-EBA7-9399-0505003C0F68}"/>
                    </a:ext>
                  </a:extLst>
                </p:cNvPr>
                <p:cNvPicPr/>
                <p:nvPr/>
              </p:nvPicPr>
              <p:blipFill>
                <a:blip r:embed="rId201"/>
                <a:stretch>
                  <a:fillRect/>
                </a:stretch>
              </p:blipFill>
              <p:spPr>
                <a:xfrm>
                  <a:off x="8134492" y="1741342"/>
                  <a:ext cx="77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8BF2127-AB9B-77C1-B284-516E79E63A2A}"/>
                    </a:ext>
                  </a:extLst>
                </p14:cNvPr>
                <p14:cNvContentPartPr/>
                <p14:nvPr/>
              </p14:nvContentPartPr>
              <p14:xfrm>
                <a:off x="8163292" y="1844302"/>
                <a:ext cx="113760" cy="64440"/>
              </p14:xfrm>
            </p:contentPart>
          </mc:Choice>
          <mc:Fallback xmlns="">
            <p:pic>
              <p:nvPicPr>
                <p:cNvPr id="113" name="Ink 112">
                  <a:extLst>
                    <a:ext uri="{FF2B5EF4-FFF2-40B4-BE49-F238E27FC236}">
                      <a16:creationId xmlns:a16="http://schemas.microsoft.com/office/drawing/2014/main" id="{98BF2127-AB9B-77C1-B284-516E79E63A2A}"/>
                    </a:ext>
                  </a:extLst>
                </p:cNvPr>
                <p:cNvPicPr/>
                <p:nvPr/>
              </p:nvPicPr>
              <p:blipFill>
                <a:blip r:embed="rId203"/>
                <a:stretch>
                  <a:fillRect/>
                </a:stretch>
              </p:blipFill>
              <p:spPr>
                <a:xfrm>
                  <a:off x="8154292" y="1835302"/>
                  <a:ext cx="131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D0B03C7E-7CF4-72DF-D2C4-7573E2E0F712}"/>
                    </a:ext>
                  </a:extLst>
                </p14:cNvPr>
                <p14:cNvContentPartPr/>
                <p14:nvPr/>
              </p14:nvContentPartPr>
              <p14:xfrm>
                <a:off x="2692372" y="2308702"/>
                <a:ext cx="125280" cy="301680"/>
              </p14:xfrm>
            </p:contentPart>
          </mc:Choice>
          <mc:Fallback xmlns="">
            <p:pic>
              <p:nvPicPr>
                <p:cNvPr id="125" name="Ink 124">
                  <a:extLst>
                    <a:ext uri="{FF2B5EF4-FFF2-40B4-BE49-F238E27FC236}">
                      <a16:creationId xmlns:a16="http://schemas.microsoft.com/office/drawing/2014/main" id="{D0B03C7E-7CF4-72DF-D2C4-7573E2E0F712}"/>
                    </a:ext>
                  </a:extLst>
                </p:cNvPr>
                <p:cNvPicPr/>
                <p:nvPr/>
              </p:nvPicPr>
              <p:blipFill>
                <a:blip r:embed="rId205"/>
                <a:stretch>
                  <a:fillRect/>
                </a:stretch>
              </p:blipFill>
              <p:spPr>
                <a:xfrm>
                  <a:off x="2683732" y="2299702"/>
                  <a:ext cx="14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36E500B4-3571-5245-3598-470D1287D809}"/>
                    </a:ext>
                  </a:extLst>
                </p14:cNvPr>
                <p14:cNvContentPartPr/>
                <p14:nvPr/>
              </p14:nvContentPartPr>
              <p14:xfrm>
                <a:off x="2910172" y="2404462"/>
                <a:ext cx="38160" cy="214200"/>
              </p14:xfrm>
            </p:contentPart>
          </mc:Choice>
          <mc:Fallback xmlns="">
            <p:pic>
              <p:nvPicPr>
                <p:cNvPr id="126" name="Ink 125">
                  <a:extLst>
                    <a:ext uri="{FF2B5EF4-FFF2-40B4-BE49-F238E27FC236}">
                      <a16:creationId xmlns:a16="http://schemas.microsoft.com/office/drawing/2014/main" id="{36E500B4-3571-5245-3598-470D1287D809}"/>
                    </a:ext>
                  </a:extLst>
                </p:cNvPr>
                <p:cNvPicPr/>
                <p:nvPr/>
              </p:nvPicPr>
              <p:blipFill>
                <a:blip r:embed="rId207"/>
                <a:stretch>
                  <a:fillRect/>
                </a:stretch>
              </p:blipFill>
              <p:spPr>
                <a:xfrm>
                  <a:off x="2901172" y="2395822"/>
                  <a:ext cx="55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79E5F005-CE7D-5506-A7F7-74094F31959A}"/>
                    </a:ext>
                  </a:extLst>
                </p14:cNvPr>
                <p14:cNvContentPartPr/>
                <p14:nvPr/>
              </p14:nvContentPartPr>
              <p14:xfrm>
                <a:off x="3154252" y="2539462"/>
                <a:ext cx="41760" cy="31680"/>
              </p14:xfrm>
            </p:contentPart>
          </mc:Choice>
          <mc:Fallback xmlns="">
            <p:pic>
              <p:nvPicPr>
                <p:cNvPr id="127" name="Ink 126">
                  <a:extLst>
                    <a:ext uri="{FF2B5EF4-FFF2-40B4-BE49-F238E27FC236}">
                      <a16:creationId xmlns:a16="http://schemas.microsoft.com/office/drawing/2014/main" id="{79E5F005-CE7D-5506-A7F7-74094F31959A}"/>
                    </a:ext>
                  </a:extLst>
                </p:cNvPr>
                <p:cNvPicPr/>
                <p:nvPr/>
              </p:nvPicPr>
              <p:blipFill>
                <a:blip r:embed="rId209"/>
                <a:stretch>
                  <a:fillRect/>
                </a:stretch>
              </p:blipFill>
              <p:spPr>
                <a:xfrm>
                  <a:off x="3145252" y="2530822"/>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EC5ABAED-D098-D46B-2638-007EFC386E2F}"/>
                    </a:ext>
                  </a:extLst>
                </p14:cNvPr>
                <p14:cNvContentPartPr/>
                <p14:nvPr/>
              </p14:nvContentPartPr>
              <p14:xfrm>
                <a:off x="3341812" y="2540542"/>
                <a:ext cx="25560" cy="28080"/>
              </p14:xfrm>
            </p:contentPart>
          </mc:Choice>
          <mc:Fallback xmlns="">
            <p:pic>
              <p:nvPicPr>
                <p:cNvPr id="128" name="Ink 127">
                  <a:extLst>
                    <a:ext uri="{FF2B5EF4-FFF2-40B4-BE49-F238E27FC236}">
                      <a16:creationId xmlns:a16="http://schemas.microsoft.com/office/drawing/2014/main" id="{EC5ABAED-D098-D46B-2638-007EFC386E2F}"/>
                    </a:ext>
                  </a:extLst>
                </p:cNvPr>
                <p:cNvPicPr/>
                <p:nvPr/>
              </p:nvPicPr>
              <p:blipFill>
                <a:blip r:embed="rId211"/>
                <a:stretch>
                  <a:fillRect/>
                </a:stretch>
              </p:blipFill>
              <p:spPr>
                <a:xfrm>
                  <a:off x="3332812" y="2531542"/>
                  <a:ext cx="43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1DBE2FB-6CD9-CC33-F026-7A1167E1A22E}"/>
                    </a:ext>
                  </a:extLst>
                </p14:cNvPr>
                <p14:cNvContentPartPr/>
                <p14:nvPr/>
              </p14:nvContentPartPr>
              <p14:xfrm>
                <a:off x="3547012" y="2418862"/>
                <a:ext cx="202680" cy="135000"/>
              </p14:xfrm>
            </p:contentPart>
          </mc:Choice>
          <mc:Fallback xmlns="">
            <p:pic>
              <p:nvPicPr>
                <p:cNvPr id="131" name="Ink 130">
                  <a:extLst>
                    <a:ext uri="{FF2B5EF4-FFF2-40B4-BE49-F238E27FC236}">
                      <a16:creationId xmlns:a16="http://schemas.microsoft.com/office/drawing/2014/main" id="{31DBE2FB-6CD9-CC33-F026-7A1167E1A22E}"/>
                    </a:ext>
                  </a:extLst>
                </p:cNvPr>
                <p:cNvPicPr/>
                <p:nvPr/>
              </p:nvPicPr>
              <p:blipFill>
                <a:blip r:embed="rId213"/>
                <a:stretch>
                  <a:fillRect/>
                </a:stretch>
              </p:blipFill>
              <p:spPr>
                <a:xfrm>
                  <a:off x="3538012" y="2409862"/>
                  <a:ext cx="220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F5120-9E3E-F0A3-4C51-7C679ADBD9E2}"/>
                    </a:ext>
                  </a:extLst>
                </p14:cNvPr>
                <p14:cNvContentPartPr/>
                <p14:nvPr/>
              </p14:nvContentPartPr>
              <p14:xfrm>
                <a:off x="3802612" y="2347582"/>
                <a:ext cx="92880" cy="277200"/>
              </p14:xfrm>
            </p:contentPart>
          </mc:Choice>
          <mc:Fallback xmlns="">
            <p:pic>
              <p:nvPicPr>
                <p:cNvPr id="132" name="Ink 131">
                  <a:extLst>
                    <a:ext uri="{FF2B5EF4-FFF2-40B4-BE49-F238E27FC236}">
                      <a16:creationId xmlns:a16="http://schemas.microsoft.com/office/drawing/2014/main" id="{B1AF5120-9E3E-F0A3-4C51-7C679ADBD9E2}"/>
                    </a:ext>
                  </a:extLst>
                </p:cNvPr>
                <p:cNvPicPr/>
                <p:nvPr/>
              </p:nvPicPr>
              <p:blipFill>
                <a:blip r:embed="rId215"/>
                <a:stretch>
                  <a:fillRect/>
                </a:stretch>
              </p:blipFill>
              <p:spPr>
                <a:xfrm>
                  <a:off x="3793972" y="2338582"/>
                  <a:ext cx="1105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4734D681-BF18-3A47-7DF3-BDC88E5569F2}"/>
                    </a:ext>
                  </a:extLst>
                </p14:cNvPr>
                <p14:cNvContentPartPr/>
                <p14:nvPr/>
              </p14:nvContentPartPr>
              <p14:xfrm>
                <a:off x="3799012" y="2325262"/>
                <a:ext cx="104400" cy="288000"/>
              </p14:xfrm>
            </p:contentPart>
          </mc:Choice>
          <mc:Fallback xmlns="">
            <p:pic>
              <p:nvPicPr>
                <p:cNvPr id="134" name="Ink 133">
                  <a:extLst>
                    <a:ext uri="{FF2B5EF4-FFF2-40B4-BE49-F238E27FC236}">
                      <a16:creationId xmlns:a16="http://schemas.microsoft.com/office/drawing/2014/main" id="{4734D681-BF18-3A47-7DF3-BDC88E5569F2}"/>
                    </a:ext>
                  </a:extLst>
                </p:cNvPr>
                <p:cNvPicPr/>
                <p:nvPr/>
              </p:nvPicPr>
              <p:blipFill>
                <a:blip r:embed="rId217"/>
                <a:stretch>
                  <a:fillRect/>
                </a:stretch>
              </p:blipFill>
              <p:spPr>
                <a:xfrm>
                  <a:off x="3790372" y="2316262"/>
                  <a:ext cx="122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C67B9B82-F8BB-2798-9348-D8F54176ACE0}"/>
                    </a:ext>
                  </a:extLst>
                </p14:cNvPr>
                <p14:cNvContentPartPr/>
                <p14:nvPr/>
              </p14:nvContentPartPr>
              <p14:xfrm>
                <a:off x="1195852" y="3289342"/>
                <a:ext cx="13680" cy="849960"/>
              </p14:xfrm>
            </p:contentPart>
          </mc:Choice>
          <mc:Fallback xmlns="">
            <p:pic>
              <p:nvPicPr>
                <p:cNvPr id="136" name="Ink 135">
                  <a:extLst>
                    <a:ext uri="{FF2B5EF4-FFF2-40B4-BE49-F238E27FC236}">
                      <a16:creationId xmlns:a16="http://schemas.microsoft.com/office/drawing/2014/main" id="{C67B9B82-F8BB-2798-9348-D8F54176ACE0}"/>
                    </a:ext>
                  </a:extLst>
                </p:cNvPr>
                <p:cNvPicPr/>
                <p:nvPr/>
              </p:nvPicPr>
              <p:blipFill>
                <a:blip r:embed="rId219"/>
                <a:stretch>
                  <a:fillRect/>
                </a:stretch>
              </p:blipFill>
              <p:spPr>
                <a:xfrm>
                  <a:off x="1186852" y="3280342"/>
                  <a:ext cx="3132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533BF11C-6216-B4B7-0A26-3CE8CD632326}"/>
                    </a:ext>
                  </a:extLst>
                </p14:cNvPr>
                <p14:cNvContentPartPr/>
                <p14:nvPr/>
              </p14:nvContentPartPr>
              <p14:xfrm>
                <a:off x="1159852" y="4149022"/>
                <a:ext cx="1868040" cy="18000"/>
              </p14:xfrm>
            </p:contentPart>
          </mc:Choice>
          <mc:Fallback xmlns="">
            <p:pic>
              <p:nvPicPr>
                <p:cNvPr id="137" name="Ink 136">
                  <a:extLst>
                    <a:ext uri="{FF2B5EF4-FFF2-40B4-BE49-F238E27FC236}">
                      <a16:creationId xmlns:a16="http://schemas.microsoft.com/office/drawing/2014/main" id="{533BF11C-6216-B4B7-0A26-3CE8CD632326}"/>
                    </a:ext>
                  </a:extLst>
                </p:cNvPr>
                <p:cNvPicPr/>
                <p:nvPr/>
              </p:nvPicPr>
              <p:blipFill>
                <a:blip r:embed="rId221"/>
                <a:stretch>
                  <a:fillRect/>
                </a:stretch>
              </p:blipFill>
              <p:spPr>
                <a:xfrm>
                  <a:off x="1150852" y="4140022"/>
                  <a:ext cx="18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44074B5-EA69-963F-E229-2033408077F9}"/>
                    </a:ext>
                  </a:extLst>
                </p14:cNvPr>
                <p14:cNvContentPartPr/>
                <p14:nvPr/>
              </p14:nvContentPartPr>
              <p14:xfrm>
                <a:off x="1214932" y="3263422"/>
                <a:ext cx="2512440" cy="981720"/>
              </p14:xfrm>
            </p:contentPart>
          </mc:Choice>
          <mc:Fallback xmlns="">
            <p:pic>
              <p:nvPicPr>
                <p:cNvPr id="138" name="Ink 137">
                  <a:extLst>
                    <a:ext uri="{FF2B5EF4-FFF2-40B4-BE49-F238E27FC236}">
                      <a16:creationId xmlns:a16="http://schemas.microsoft.com/office/drawing/2014/main" id="{B44074B5-EA69-963F-E229-2033408077F9}"/>
                    </a:ext>
                  </a:extLst>
                </p:cNvPr>
                <p:cNvPicPr/>
                <p:nvPr/>
              </p:nvPicPr>
              <p:blipFill>
                <a:blip r:embed="rId223"/>
                <a:stretch>
                  <a:fillRect/>
                </a:stretch>
              </p:blipFill>
              <p:spPr>
                <a:xfrm>
                  <a:off x="1205932" y="3254782"/>
                  <a:ext cx="253008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1A331EBB-594C-31EC-976D-CD43343737AD}"/>
                    </a:ext>
                  </a:extLst>
                </p14:cNvPr>
                <p14:cNvContentPartPr/>
                <p14:nvPr/>
              </p14:nvContentPartPr>
              <p14:xfrm>
                <a:off x="1731172" y="3697582"/>
                <a:ext cx="28440" cy="248400"/>
              </p14:xfrm>
            </p:contentPart>
          </mc:Choice>
          <mc:Fallback xmlns="">
            <p:pic>
              <p:nvPicPr>
                <p:cNvPr id="139" name="Ink 138">
                  <a:extLst>
                    <a:ext uri="{FF2B5EF4-FFF2-40B4-BE49-F238E27FC236}">
                      <a16:creationId xmlns:a16="http://schemas.microsoft.com/office/drawing/2014/main" id="{1A331EBB-594C-31EC-976D-CD43343737AD}"/>
                    </a:ext>
                  </a:extLst>
                </p:cNvPr>
                <p:cNvPicPr/>
                <p:nvPr/>
              </p:nvPicPr>
              <p:blipFill>
                <a:blip r:embed="rId225"/>
                <a:stretch>
                  <a:fillRect/>
                </a:stretch>
              </p:blipFill>
              <p:spPr>
                <a:xfrm>
                  <a:off x="1722172" y="3688582"/>
                  <a:ext cx="46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55A43715-636D-CD12-6899-9DCB76403742}"/>
                    </a:ext>
                  </a:extLst>
                </p14:cNvPr>
                <p14:cNvContentPartPr/>
                <p14:nvPr/>
              </p14:nvContentPartPr>
              <p14:xfrm>
                <a:off x="1712812" y="3573382"/>
                <a:ext cx="244440" cy="319680"/>
              </p14:xfrm>
            </p:contentPart>
          </mc:Choice>
          <mc:Fallback xmlns="">
            <p:pic>
              <p:nvPicPr>
                <p:cNvPr id="141" name="Ink 140">
                  <a:extLst>
                    <a:ext uri="{FF2B5EF4-FFF2-40B4-BE49-F238E27FC236}">
                      <a16:creationId xmlns:a16="http://schemas.microsoft.com/office/drawing/2014/main" id="{55A43715-636D-CD12-6899-9DCB76403742}"/>
                    </a:ext>
                  </a:extLst>
                </p:cNvPr>
                <p:cNvPicPr/>
                <p:nvPr/>
              </p:nvPicPr>
              <p:blipFill>
                <a:blip r:embed="rId227"/>
                <a:stretch>
                  <a:fillRect/>
                </a:stretch>
              </p:blipFill>
              <p:spPr>
                <a:xfrm>
                  <a:off x="1704172" y="3564382"/>
                  <a:ext cx="262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7D900AEA-D0AE-869B-F3B0-DB72B7392184}"/>
                    </a:ext>
                  </a:extLst>
                </p14:cNvPr>
                <p14:cNvContentPartPr/>
                <p14:nvPr/>
              </p14:nvContentPartPr>
              <p14:xfrm>
                <a:off x="1782292" y="3738982"/>
                <a:ext cx="155880" cy="53640"/>
              </p14:xfrm>
            </p:contentPart>
          </mc:Choice>
          <mc:Fallback xmlns="">
            <p:pic>
              <p:nvPicPr>
                <p:cNvPr id="142" name="Ink 141">
                  <a:extLst>
                    <a:ext uri="{FF2B5EF4-FFF2-40B4-BE49-F238E27FC236}">
                      <a16:creationId xmlns:a16="http://schemas.microsoft.com/office/drawing/2014/main" id="{7D900AEA-D0AE-869B-F3B0-DB72B7392184}"/>
                    </a:ext>
                  </a:extLst>
                </p:cNvPr>
                <p:cNvPicPr/>
                <p:nvPr/>
              </p:nvPicPr>
              <p:blipFill>
                <a:blip r:embed="rId229"/>
                <a:stretch>
                  <a:fillRect/>
                </a:stretch>
              </p:blipFill>
              <p:spPr>
                <a:xfrm>
                  <a:off x="1773652" y="3730342"/>
                  <a:ext cx="17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614B69B3-C888-4AFB-C68C-EDEE83EFEB00}"/>
                    </a:ext>
                  </a:extLst>
                </p14:cNvPr>
                <p14:cNvContentPartPr/>
                <p14:nvPr/>
              </p14:nvContentPartPr>
              <p14:xfrm>
                <a:off x="2025292" y="3593542"/>
                <a:ext cx="47520" cy="259920"/>
              </p14:xfrm>
            </p:contentPart>
          </mc:Choice>
          <mc:Fallback xmlns="">
            <p:pic>
              <p:nvPicPr>
                <p:cNvPr id="143" name="Ink 142">
                  <a:extLst>
                    <a:ext uri="{FF2B5EF4-FFF2-40B4-BE49-F238E27FC236}">
                      <a16:creationId xmlns:a16="http://schemas.microsoft.com/office/drawing/2014/main" id="{614B69B3-C888-4AFB-C68C-EDEE83EFEB00}"/>
                    </a:ext>
                  </a:extLst>
                </p:cNvPr>
                <p:cNvPicPr/>
                <p:nvPr/>
              </p:nvPicPr>
              <p:blipFill>
                <a:blip r:embed="rId231"/>
                <a:stretch>
                  <a:fillRect/>
                </a:stretch>
              </p:blipFill>
              <p:spPr>
                <a:xfrm>
                  <a:off x="2016292" y="3584542"/>
                  <a:ext cx="65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A743111-CACE-1085-931C-31E5A050CC6C}"/>
                    </a:ext>
                  </a:extLst>
                </p14:cNvPr>
                <p14:cNvContentPartPr/>
                <p14:nvPr/>
              </p14:nvContentPartPr>
              <p14:xfrm>
                <a:off x="2110972" y="3662302"/>
                <a:ext cx="137520" cy="195840"/>
              </p14:xfrm>
            </p:contentPart>
          </mc:Choice>
          <mc:Fallback xmlns="">
            <p:pic>
              <p:nvPicPr>
                <p:cNvPr id="144" name="Ink 143">
                  <a:extLst>
                    <a:ext uri="{FF2B5EF4-FFF2-40B4-BE49-F238E27FC236}">
                      <a16:creationId xmlns:a16="http://schemas.microsoft.com/office/drawing/2014/main" id="{1A743111-CACE-1085-931C-31E5A050CC6C}"/>
                    </a:ext>
                  </a:extLst>
                </p:cNvPr>
                <p:cNvPicPr/>
                <p:nvPr/>
              </p:nvPicPr>
              <p:blipFill>
                <a:blip r:embed="rId233"/>
                <a:stretch>
                  <a:fillRect/>
                </a:stretch>
              </p:blipFill>
              <p:spPr>
                <a:xfrm>
                  <a:off x="2102332" y="3653302"/>
                  <a:ext cx="155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F76FE392-3869-CA5D-D0F7-7ED0244283FB}"/>
                    </a:ext>
                  </a:extLst>
                </p14:cNvPr>
                <p14:cNvContentPartPr/>
                <p14:nvPr/>
              </p14:nvContentPartPr>
              <p14:xfrm>
                <a:off x="2344252" y="3699022"/>
                <a:ext cx="86040" cy="301320"/>
              </p14:xfrm>
            </p:contentPart>
          </mc:Choice>
          <mc:Fallback xmlns="">
            <p:pic>
              <p:nvPicPr>
                <p:cNvPr id="145" name="Ink 144">
                  <a:extLst>
                    <a:ext uri="{FF2B5EF4-FFF2-40B4-BE49-F238E27FC236}">
                      <a16:creationId xmlns:a16="http://schemas.microsoft.com/office/drawing/2014/main" id="{F76FE392-3869-CA5D-D0F7-7ED0244283FB}"/>
                    </a:ext>
                  </a:extLst>
                </p:cNvPr>
                <p:cNvPicPr/>
                <p:nvPr/>
              </p:nvPicPr>
              <p:blipFill>
                <a:blip r:embed="rId235"/>
                <a:stretch>
                  <a:fillRect/>
                </a:stretch>
              </p:blipFill>
              <p:spPr>
                <a:xfrm>
                  <a:off x="2335252" y="3690022"/>
                  <a:ext cx="1036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0CCD1CA-5129-70E8-8B93-266271059C8C}"/>
                    </a:ext>
                  </a:extLst>
                </p14:cNvPr>
                <p14:cNvContentPartPr/>
                <p14:nvPr/>
              </p14:nvContentPartPr>
              <p14:xfrm>
                <a:off x="2442172" y="3634582"/>
                <a:ext cx="74880" cy="217080"/>
              </p14:xfrm>
            </p:contentPart>
          </mc:Choice>
          <mc:Fallback xmlns="">
            <p:pic>
              <p:nvPicPr>
                <p:cNvPr id="146" name="Ink 145">
                  <a:extLst>
                    <a:ext uri="{FF2B5EF4-FFF2-40B4-BE49-F238E27FC236}">
                      <a16:creationId xmlns:a16="http://schemas.microsoft.com/office/drawing/2014/main" id="{D0CCD1CA-5129-70E8-8B93-266271059C8C}"/>
                    </a:ext>
                  </a:extLst>
                </p:cNvPr>
                <p:cNvPicPr/>
                <p:nvPr/>
              </p:nvPicPr>
              <p:blipFill>
                <a:blip r:embed="rId237"/>
                <a:stretch>
                  <a:fillRect/>
                </a:stretch>
              </p:blipFill>
              <p:spPr>
                <a:xfrm>
                  <a:off x="2433532" y="3625942"/>
                  <a:ext cx="92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2746E3AE-440D-F263-70D9-F98313BD11B1}"/>
                    </a:ext>
                  </a:extLst>
                </p14:cNvPr>
                <p14:cNvContentPartPr/>
                <p14:nvPr/>
              </p14:nvContentPartPr>
              <p14:xfrm>
                <a:off x="2558452" y="3682462"/>
                <a:ext cx="150480" cy="160200"/>
              </p14:xfrm>
            </p:contentPart>
          </mc:Choice>
          <mc:Fallback xmlns="">
            <p:pic>
              <p:nvPicPr>
                <p:cNvPr id="147" name="Ink 146">
                  <a:extLst>
                    <a:ext uri="{FF2B5EF4-FFF2-40B4-BE49-F238E27FC236}">
                      <a16:creationId xmlns:a16="http://schemas.microsoft.com/office/drawing/2014/main" id="{2746E3AE-440D-F263-70D9-F98313BD11B1}"/>
                    </a:ext>
                  </a:extLst>
                </p:cNvPr>
                <p:cNvPicPr/>
                <p:nvPr/>
              </p:nvPicPr>
              <p:blipFill>
                <a:blip r:embed="rId239"/>
                <a:stretch>
                  <a:fillRect/>
                </a:stretch>
              </p:blipFill>
              <p:spPr>
                <a:xfrm>
                  <a:off x="2549452" y="3673822"/>
                  <a:ext cx="168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D38C93D-0FB2-A060-CE45-D059AAE7A045}"/>
                    </a:ext>
                  </a:extLst>
                </p14:cNvPr>
                <p14:cNvContentPartPr/>
                <p14:nvPr/>
              </p14:nvContentPartPr>
              <p14:xfrm>
                <a:off x="2761132" y="3707662"/>
                <a:ext cx="124560" cy="157680"/>
              </p14:xfrm>
            </p:contentPart>
          </mc:Choice>
          <mc:Fallback xmlns="">
            <p:pic>
              <p:nvPicPr>
                <p:cNvPr id="148" name="Ink 147">
                  <a:extLst>
                    <a:ext uri="{FF2B5EF4-FFF2-40B4-BE49-F238E27FC236}">
                      <a16:creationId xmlns:a16="http://schemas.microsoft.com/office/drawing/2014/main" id="{9D38C93D-0FB2-A060-CE45-D059AAE7A045}"/>
                    </a:ext>
                  </a:extLst>
                </p:cNvPr>
                <p:cNvPicPr/>
                <p:nvPr/>
              </p:nvPicPr>
              <p:blipFill>
                <a:blip r:embed="rId241"/>
                <a:stretch>
                  <a:fillRect/>
                </a:stretch>
              </p:blipFill>
              <p:spPr>
                <a:xfrm>
                  <a:off x="2752132" y="3698662"/>
                  <a:ext cx="14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2271396F-51C4-2183-05B2-C18F0968CBCC}"/>
                    </a:ext>
                  </a:extLst>
                </p14:cNvPr>
                <p14:cNvContentPartPr/>
                <p14:nvPr/>
              </p14:nvContentPartPr>
              <p14:xfrm>
                <a:off x="2976052" y="3690742"/>
                <a:ext cx="172080" cy="200520"/>
              </p14:xfrm>
            </p:contentPart>
          </mc:Choice>
          <mc:Fallback xmlns="">
            <p:pic>
              <p:nvPicPr>
                <p:cNvPr id="149" name="Ink 148">
                  <a:extLst>
                    <a:ext uri="{FF2B5EF4-FFF2-40B4-BE49-F238E27FC236}">
                      <a16:creationId xmlns:a16="http://schemas.microsoft.com/office/drawing/2014/main" id="{2271396F-51C4-2183-05B2-C18F0968CBCC}"/>
                    </a:ext>
                  </a:extLst>
                </p:cNvPr>
                <p:cNvPicPr/>
                <p:nvPr/>
              </p:nvPicPr>
              <p:blipFill>
                <a:blip r:embed="rId243"/>
                <a:stretch>
                  <a:fillRect/>
                </a:stretch>
              </p:blipFill>
              <p:spPr>
                <a:xfrm>
                  <a:off x="2967412" y="3681742"/>
                  <a:ext cx="189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7A0776FB-981D-D92B-1C8B-11DC1FE3027B}"/>
                    </a:ext>
                  </a:extLst>
                </p14:cNvPr>
                <p14:cNvContentPartPr/>
                <p14:nvPr/>
              </p14:nvContentPartPr>
              <p14:xfrm>
                <a:off x="5901052" y="2795422"/>
                <a:ext cx="21960" cy="625320"/>
              </p14:xfrm>
            </p:contentPart>
          </mc:Choice>
          <mc:Fallback xmlns="">
            <p:pic>
              <p:nvPicPr>
                <p:cNvPr id="151" name="Ink 150">
                  <a:extLst>
                    <a:ext uri="{FF2B5EF4-FFF2-40B4-BE49-F238E27FC236}">
                      <a16:creationId xmlns:a16="http://schemas.microsoft.com/office/drawing/2014/main" id="{7A0776FB-981D-D92B-1C8B-11DC1FE3027B}"/>
                    </a:ext>
                  </a:extLst>
                </p:cNvPr>
                <p:cNvPicPr/>
                <p:nvPr/>
              </p:nvPicPr>
              <p:blipFill>
                <a:blip r:embed="rId245"/>
                <a:stretch>
                  <a:fillRect/>
                </a:stretch>
              </p:blipFill>
              <p:spPr>
                <a:xfrm>
                  <a:off x="5892412" y="2786782"/>
                  <a:ext cx="396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067E45BF-4543-9E20-01CA-855D2870DB8D}"/>
                    </a:ext>
                  </a:extLst>
                </p14:cNvPr>
                <p14:cNvContentPartPr/>
                <p14:nvPr/>
              </p14:nvContentPartPr>
              <p14:xfrm>
                <a:off x="5946412" y="3467182"/>
                <a:ext cx="2039400" cy="61200"/>
              </p14:xfrm>
            </p:contentPart>
          </mc:Choice>
          <mc:Fallback xmlns="">
            <p:pic>
              <p:nvPicPr>
                <p:cNvPr id="152" name="Ink 151">
                  <a:extLst>
                    <a:ext uri="{FF2B5EF4-FFF2-40B4-BE49-F238E27FC236}">
                      <a16:creationId xmlns:a16="http://schemas.microsoft.com/office/drawing/2014/main" id="{067E45BF-4543-9E20-01CA-855D2870DB8D}"/>
                    </a:ext>
                  </a:extLst>
                </p:cNvPr>
                <p:cNvPicPr/>
                <p:nvPr/>
              </p:nvPicPr>
              <p:blipFill>
                <a:blip r:embed="rId247"/>
                <a:stretch>
                  <a:fillRect/>
                </a:stretch>
              </p:blipFill>
              <p:spPr>
                <a:xfrm>
                  <a:off x="5937772" y="3458542"/>
                  <a:ext cx="2057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85593C64-7D7A-1810-0463-13BB651A5CB2}"/>
                    </a:ext>
                  </a:extLst>
                </p14:cNvPr>
                <p14:cNvContentPartPr/>
                <p14:nvPr/>
              </p14:nvContentPartPr>
              <p14:xfrm>
                <a:off x="5869732" y="2689942"/>
                <a:ext cx="2241360" cy="832320"/>
              </p14:xfrm>
            </p:contentPart>
          </mc:Choice>
          <mc:Fallback xmlns="">
            <p:pic>
              <p:nvPicPr>
                <p:cNvPr id="153" name="Ink 152">
                  <a:extLst>
                    <a:ext uri="{FF2B5EF4-FFF2-40B4-BE49-F238E27FC236}">
                      <a16:creationId xmlns:a16="http://schemas.microsoft.com/office/drawing/2014/main" id="{85593C64-7D7A-1810-0463-13BB651A5CB2}"/>
                    </a:ext>
                  </a:extLst>
                </p:cNvPr>
                <p:cNvPicPr/>
                <p:nvPr/>
              </p:nvPicPr>
              <p:blipFill>
                <a:blip r:embed="rId249"/>
                <a:stretch>
                  <a:fillRect/>
                </a:stretch>
              </p:blipFill>
              <p:spPr>
                <a:xfrm>
                  <a:off x="5861092" y="2680942"/>
                  <a:ext cx="225900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EDADD76D-92A3-7F74-D868-ED8657C2F8A2}"/>
                    </a:ext>
                  </a:extLst>
                </p14:cNvPr>
                <p14:cNvContentPartPr/>
                <p14:nvPr/>
              </p14:nvContentPartPr>
              <p14:xfrm>
                <a:off x="6155212" y="3011062"/>
                <a:ext cx="45360" cy="210600"/>
              </p14:xfrm>
            </p:contentPart>
          </mc:Choice>
          <mc:Fallback xmlns="">
            <p:pic>
              <p:nvPicPr>
                <p:cNvPr id="154" name="Ink 153">
                  <a:extLst>
                    <a:ext uri="{FF2B5EF4-FFF2-40B4-BE49-F238E27FC236}">
                      <a16:creationId xmlns:a16="http://schemas.microsoft.com/office/drawing/2014/main" id="{EDADD76D-92A3-7F74-D868-ED8657C2F8A2}"/>
                    </a:ext>
                  </a:extLst>
                </p:cNvPr>
                <p:cNvPicPr/>
                <p:nvPr/>
              </p:nvPicPr>
              <p:blipFill>
                <a:blip r:embed="rId251"/>
                <a:stretch>
                  <a:fillRect/>
                </a:stretch>
              </p:blipFill>
              <p:spPr>
                <a:xfrm>
                  <a:off x="6146572" y="3002062"/>
                  <a:ext cx="63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BDF263F2-C552-1781-140E-716662817668}"/>
                    </a:ext>
                  </a:extLst>
                </p14:cNvPr>
                <p14:cNvContentPartPr/>
                <p14:nvPr/>
              </p14:nvContentPartPr>
              <p14:xfrm>
                <a:off x="6179692" y="2853382"/>
                <a:ext cx="153000" cy="235440"/>
              </p14:xfrm>
            </p:contentPart>
          </mc:Choice>
          <mc:Fallback xmlns="">
            <p:pic>
              <p:nvPicPr>
                <p:cNvPr id="155" name="Ink 154">
                  <a:extLst>
                    <a:ext uri="{FF2B5EF4-FFF2-40B4-BE49-F238E27FC236}">
                      <a16:creationId xmlns:a16="http://schemas.microsoft.com/office/drawing/2014/main" id="{BDF263F2-C552-1781-140E-716662817668}"/>
                    </a:ext>
                  </a:extLst>
                </p:cNvPr>
                <p:cNvPicPr/>
                <p:nvPr/>
              </p:nvPicPr>
              <p:blipFill>
                <a:blip r:embed="rId253"/>
                <a:stretch>
                  <a:fillRect/>
                </a:stretch>
              </p:blipFill>
              <p:spPr>
                <a:xfrm>
                  <a:off x="6171052" y="2844382"/>
                  <a:ext cx="170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34163749-36EF-0AB9-8CF1-7FE02695C5BB}"/>
                    </a:ext>
                  </a:extLst>
                </p14:cNvPr>
                <p14:cNvContentPartPr/>
                <p14:nvPr/>
              </p14:nvContentPartPr>
              <p14:xfrm>
                <a:off x="6313252" y="3062542"/>
                <a:ext cx="110520" cy="133560"/>
              </p14:xfrm>
            </p:contentPart>
          </mc:Choice>
          <mc:Fallback xmlns="">
            <p:pic>
              <p:nvPicPr>
                <p:cNvPr id="156" name="Ink 155">
                  <a:extLst>
                    <a:ext uri="{FF2B5EF4-FFF2-40B4-BE49-F238E27FC236}">
                      <a16:creationId xmlns:a16="http://schemas.microsoft.com/office/drawing/2014/main" id="{34163749-36EF-0AB9-8CF1-7FE02695C5BB}"/>
                    </a:ext>
                  </a:extLst>
                </p:cNvPr>
                <p:cNvPicPr/>
                <p:nvPr/>
              </p:nvPicPr>
              <p:blipFill>
                <a:blip r:embed="rId255"/>
                <a:stretch>
                  <a:fillRect/>
                </a:stretch>
              </p:blipFill>
              <p:spPr>
                <a:xfrm>
                  <a:off x="6304252" y="3053902"/>
                  <a:ext cx="12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8B3226FE-AD3D-DD79-2725-28C7C9967D32}"/>
                    </a:ext>
                  </a:extLst>
                </p14:cNvPr>
                <p14:cNvContentPartPr/>
                <p14:nvPr/>
              </p14:nvContentPartPr>
              <p14:xfrm>
                <a:off x="6481732" y="3042742"/>
                <a:ext cx="110880" cy="174960"/>
              </p14:xfrm>
            </p:contentPart>
          </mc:Choice>
          <mc:Fallback xmlns="">
            <p:pic>
              <p:nvPicPr>
                <p:cNvPr id="157" name="Ink 156">
                  <a:extLst>
                    <a:ext uri="{FF2B5EF4-FFF2-40B4-BE49-F238E27FC236}">
                      <a16:creationId xmlns:a16="http://schemas.microsoft.com/office/drawing/2014/main" id="{8B3226FE-AD3D-DD79-2725-28C7C9967D32}"/>
                    </a:ext>
                  </a:extLst>
                </p:cNvPr>
                <p:cNvPicPr/>
                <p:nvPr/>
              </p:nvPicPr>
              <p:blipFill>
                <a:blip r:embed="rId257"/>
                <a:stretch>
                  <a:fillRect/>
                </a:stretch>
              </p:blipFill>
              <p:spPr>
                <a:xfrm>
                  <a:off x="6473092" y="3033742"/>
                  <a:ext cx="128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E31D81A4-267B-4384-C162-9FD33314A465}"/>
                    </a:ext>
                  </a:extLst>
                </p14:cNvPr>
                <p14:cNvContentPartPr/>
                <p14:nvPr/>
              </p14:nvContentPartPr>
              <p14:xfrm>
                <a:off x="6653092" y="3064342"/>
                <a:ext cx="73440" cy="176400"/>
              </p14:xfrm>
            </p:contentPart>
          </mc:Choice>
          <mc:Fallback xmlns="">
            <p:pic>
              <p:nvPicPr>
                <p:cNvPr id="158" name="Ink 157">
                  <a:extLst>
                    <a:ext uri="{FF2B5EF4-FFF2-40B4-BE49-F238E27FC236}">
                      <a16:creationId xmlns:a16="http://schemas.microsoft.com/office/drawing/2014/main" id="{E31D81A4-267B-4384-C162-9FD33314A465}"/>
                    </a:ext>
                  </a:extLst>
                </p:cNvPr>
                <p:cNvPicPr/>
                <p:nvPr/>
              </p:nvPicPr>
              <p:blipFill>
                <a:blip r:embed="rId259"/>
                <a:stretch>
                  <a:fillRect/>
                </a:stretch>
              </p:blipFill>
              <p:spPr>
                <a:xfrm>
                  <a:off x="6644452" y="3055342"/>
                  <a:ext cx="91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7A515B83-1B67-8A4E-EEE5-B9F143F0EB46}"/>
                    </a:ext>
                  </a:extLst>
                </p14:cNvPr>
                <p14:cNvContentPartPr/>
                <p14:nvPr/>
              </p14:nvContentPartPr>
              <p14:xfrm>
                <a:off x="6762892" y="3068662"/>
                <a:ext cx="147240" cy="149040"/>
              </p14:xfrm>
            </p:contentPart>
          </mc:Choice>
          <mc:Fallback xmlns="">
            <p:pic>
              <p:nvPicPr>
                <p:cNvPr id="159" name="Ink 158">
                  <a:extLst>
                    <a:ext uri="{FF2B5EF4-FFF2-40B4-BE49-F238E27FC236}">
                      <a16:creationId xmlns:a16="http://schemas.microsoft.com/office/drawing/2014/main" id="{7A515B83-1B67-8A4E-EEE5-B9F143F0EB46}"/>
                    </a:ext>
                  </a:extLst>
                </p:cNvPr>
                <p:cNvPicPr/>
                <p:nvPr/>
              </p:nvPicPr>
              <p:blipFill>
                <a:blip r:embed="rId261"/>
                <a:stretch>
                  <a:fillRect/>
                </a:stretch>
              </p:blipFill>
              <p:spPr>
                <a:xfrm>
                  <a:off x="6753892" y="3059662"/>
                  <a:ext cx="164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6356BAEF-C791-5B10-6CFB-9A3E10780095}"/>
                    </a:ext>
                  </a:extLst>
                </p14:cNvPr>
                <p14:cNvContentPartPr/>
                <p14:nvPr/>
              </p14:nvContentPartPr>
              <p14:xfrm>
                <a:off x="6973492" y="3063982"/>
                <a:ext cx="175680" cy="164880"/>
              </p14:xfrm>
            </p:contentPart>
          </mc:Choice>
          <mc:Fallback xmlns="">
            <p:pic>
              <p:nvPicPr>
                <p:cNvPr id="160" name="Ink 159">
                  <a:extLst>
                    <a:ext uri="{FF2B5EF4-FFF2-40B4-BE49-F238E27FC236}">
                      <a16:creationId xmlns:a16="http://schemas.microsoft.com/office/drawing/2014/main" id="{6356BAEF-C791-5B10-6CFB-9A3E10780095}"/>
                    </a:ext>
                  </a:extLst>
                </p:cNvPr>
                <p:cNvPicPr/>
                <p:nvPr/>
              </p:nvPicPr>
              <p:blipFill>
                <a:blip r:embed="rId263"/>
                <a:stretch>
                  <a:fillRect/>
                </a:stretch>
              </p:blipFill>
              <p:spPr>
                <a:xfrm>
                  <a:off x="6964492" y="3055342"/>
                  <a:ext cx="19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35DB166C-8886-90AD-D3E1-5277B7F24682}"/>
                    </a:ext>
                  </a:extLst>
                </p14:cNvPr>
                <p14:cNvContentPartPr/>
                <p14:nvPr/>
              </p14:nvContentPartPr>
              <p14:xfrm>
                <a:off x="7212892" y="3092422"/>
                <a:ext cx="135000" cy="329040"/>
              </p14:xfrm>
            </p:contentPart>
          </mc:Choice>
          <mc:Fallback xmlns="">
            <p:pic>
              <p:nvPicPr>
                <p:cNvPr id="161" name="Ink 160">
                  <a:extLst>
                    <a:ext uri="{FF2B5EF4-FFF2-40B4-BE49-F238E27FC236}">
                      <a16:creationId xmlns:a16="http://schemas.microsoft.com/office/drawing/2014/main" id="{35DB166C-8886-90AD-D3E1-5277B7F24682}"/>
                    </a:ext>
                  </a:extLst>
                </p:cNvPr>
                <p:cNvPicPr/>
                <p:nvPr/>
              </p:nvPicPr>
              <p:blipFill>
                <a:blip r:embed="rId265"/>
                <a:stretch>
                  <a:fillRect/>
                </a:stretch>
              </p:blipFill>
              <p:spPr>
                <a:xfrm>
                  <a:off x="7203892" y="3083782"/>
                  <a:ext cx="1526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6A95E1D4-E3B3-D6F4-35BA-DF85711F65B4}"/>
                    </a:ext>
                  </a:extLst>
                </p14:cNvPr>
                <p14:cNvContentPartPr/>
                <p14:nvPr/>
              </p14:nvContentPartPr>
              <p14:xfrm>
                <a:off x="7423492" y="3089542"/>
                <a:ext cx="95400" cy="166320"/>
              </p14:xfrm>
            </p:contentPart>
          </mc:Choice>
          <mc:Fallback xmlns="">
            <p:pic>
              <p:nvPicPr>
                <p:cNvPr id="162" name="Ink 161">
                  <a:extLst>
                    <a:ext uri="{FF2B5EF4-FFF2-40B4-BE49-F238E27FC236}">
                      <a16:creationId xmlns:a16="http://schemas.microsoft.com/office/drawing/2014/main" id="{6A95E1D4-E3B3-D6F4-35BA-DF85711F65B4}"/>
                    </a:ext>
                  </a:extLst>
                </p:cNvPr>
                <p:cNvPicPr/>
                <p:nvPr/>
              </p:nvPicPr>
              <p:blipFill>
                <a:blip r:embed="rId267"/>
                <a:stretch>
                  <a:fillRect/>
                </a:stretch>
              </p:blipFill>
              <p:spPr>
                <a:xfrm>
                  <a:off x="7414852" y="3080542"/>
                  <a:ext cx="11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1A79B2EB-004A-6B89-6627-7309C74C3CF4}"/>
                    </a:ext>
                  </a:extLst>
                </p14:cNvPr>
                <p14:cNvContentPartPr/>
                <p14:nvPr/>
              </p14:nvContentPartPr>
              <p14:xfrm>
                <a:off x="7578652" y="3052822"/>
                <a:ext cx="153000" cy="206640"/>
              </p14:xfrm>
            </p:contentPart>
          </mc:Choice>
          <mc:Fallback xmlns="">
            <p:pic>
              <p:nvPicPr>
                <p:cNvPr id="163" name="Ink 162">
                  <a:extLst>
                    <a:ext uri="{FF2B5EF4-FFF2-40B4-BE49-F238E27FC236}">
                      <a16:creationId xmlns:a16="http://schemas.microsoft.com/office/drawing/2014/main" id="{1A79B2EB-004A-6B89-6627-7309C74C3CF4}"/>
                    </a:ext>
                  </a:extLst>
                </p:cNvPr>
                <p:cNvPicPr/>
                <p:nvPr/>
              </p:nvPicPr>
              <p:blipFill>
                <a:blip r:embed="rId269"/>
                <a:stretch>
                  <a:fillRect/>
                </a:stretch>
              </p:blipFill>
              <p:spPr>
                <a:xfrm>
                  <a:off x="7570012" y="3044182"/>
                  <a:ext cx="170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E0EB5D9D-C2A6-DF70-A702-F05FD36DE611}"/>
                    </a:ext>
                  </a:extLst>
                </p14:cNvPr>
                <p14:cNvContentPartPr/>
                <p14:nvPr/>
              </p14:nvContentPartPr>
              <p14:xfrm>
                <a:off x="3622252" y="3417862"/>
                <a:ext cx="225720" cy="137160"/>
              </p14:xfrm>
            </p:contentPart>
          </mc:Choice>
          <mc:Fallback xmlns="">
            <p:pic>
              <p:nvPicPr>
                <p:cNvPr id="165" name="Ink 164">
                  <a:extLst>
                    <a:ext uri="{FF2B5EF4-FFF2-40B4-BE49-F238E27FC236}">
                      <a16:creationId xmlns:a16="http://schemas.microsoft.com/office/drawing/2014/main" id="{E0EB5D9D-C2A6-DF70-A702-F05FD36DE611}"/>
                    </a:ext>
                  </a:extLst>
                </p:cNvPr>
                <p:cNvPicPr/>
                <p:nvPr/>
              </p:nvPicPr>
              <p:blipFill>
                <a:blip r:embed="rId271"/>
                <a:stretch>
                  <a:fillRect/>
                </a:stretch>
              </p:blipFill>
              <p:spPr>
                <a:xfrm>
                  <a:off x="3613252" y="3409222"/>
                  <a:ext cx="243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27C28A2A-F13F-85DA-1437-1F35442A7FEA}"/>
                    </a:ext>
                  </a:extLst>
                </p14:cNvPr>
                <p14:cNvContentPartPr/>
                <p14:nvPr/>
              </p14:nvContentPartPr>
              <p14:xfrm>
                <a:off x="3632692" y="3534862"/>
                <a:ext cx="163080" cy="129960"/>
              </p14:xfrm>
            </p:contentPart>
          </mc:Choice>
          <mc:Fallback xmlns="">
            <p:pic>
              <p:nvPicPr>
                <p:cNvPr id="166" name="Ink 165">
                  <a:extLst>
                    <a:ext uri="{FF2B5EF4-FFF2-40B4-BE49-F238E27FC236}">
                      <a16:creationId xmlns:a16="http://schemas.microsoft.com/office/drawing/2014/main" id="{27C28A2A-F13F-85DA-1437-1F35442A7FEA}"/>
                    </a:ext>
                  </a:extLst>
                </p:cNvPr>
                <p:cNvPicPr/>
                <p:nvPr/>
              </p:nvPicPr>
              <p:blipFill>
                <a:blip r:embed="rId273"/>
                <a:stretch>
                  <a:fillRect/>
                </a:stretch>
              </p:blipFill>
              <p:spPr>
                <a:xfrm>
                  <a:off x="3624052" y="3525862"/>
                  <a:ext cx="18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4643DB-268A-4EBA-6A13-371F4A604526}"/>
                    </a:ext>
                  </a:extLst>
                </p14:cNvPr>
                <p14:cNvContentPartPr/>
                <p14:nvPr/>
              </p14:nvContentPartPr>
              <p14:xfrm>
                <a:off x="3786412" y="3566902"/>
                <a:ext cx="265320" cy="96840"/>
              </p14:xfrm>
            </p:contentPart>
          </mc:Choice>
          <mc:Fallback xmlns="">
            <p:pic>
              <p:nvPicPr>
                <p:cNvPr id="167" name="Ink 166">
                  <a:extLst>
                    <a:ext uri="{FF2B5EF4-FFF2-40B4-BE49-F238E27FC236}">
                      <a16:creationId xmlns:a16="http://schemas.microsoft.com/office/drawing/2014/main" id="{394643DB-268A-4EBA-6A13-371F4A604526}"/>
                    </a:ext>
                  </a:extLst>
                </p:cNvPr>
                <p:cNvPicPr/>
                <p:nvPr/>
              </p:nvPicPr>
              <p:blipFill>
                <a:blip r:embed="rId275"/>
                <a:stretch>
                  <a:fillRect/>
                </a:stretch>
              </p:blipFill>
              <p:spPr>
                <a:xfrm>
                  <a:off x="3777412" y="3558262"/>
                  <a:ext cx="28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AD6BA685-516A-E195-30F0-734721B4225D}"/>
                    </a:ext>
                  </a:extLst>
                </p14:cNvPr>
                <p14:cNvContentPartPr/>
                <p14:nvPr/>
              </p14:nvContentPartPr>
              <p14:xfrm>
                <a:off x="3851572" y="3421822"/>
                <a:ext cx="209520" cy="143640"/>
              </p14:xfrm>
            </p:contentPart>
          </mc:Choice>
          <mc:Fallback xmlns="">
            <p:pic>
              <p:nvPicPr>
                <p:cNvPr id="168" name="Ink 167">
                  <a:extLst>
                    <a:ext uri="{FF2B5EF4-FFF2-40B4-BE49-F238E27FC236}">
                      <a16:creationId xmlns:a16="http://schemas.microsoft.com/office/drawing/2014/main" id="{AD6BA685-516A-E195-30F0-734721B4225D}"/>
                    </a:ext>
                  </a:extLst>
                </p:cNvPr>
                <p:cNvPicPr/>
                <p:nvPr/>
              </p:nvPicPr>
              <p:blipFill>
                <a:blip r:embed="rId277"/>
                <a:stretch>
                  <a:fillRect/>
                </a:stretch>
              </p:blipFill>
              <p:spPr>
                <a:xfrm>
                  <a:off x="3842932" y="3413182"/>
                  <a:ext cx="227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06437D6F-D441-0B8C-DC72-93CD4E84F69A}"/>
                    </a:ext>
                  </a:extLst>
                </p14:cNvPr>
                <p14:cNvContentPartPr/>
                <p14:nvPr/>
              </p14:nvContentPartPr>
              <p14:xfrm>
                <a:off x="4065412" y="3128422"/>
                <a:ext cx="790560" cy="455760"/>
              </p14:xfrm>
            </p:contentPart>
          </mc:Choice>
          <mc:Fallback xmlns="">
            <p:pic>
              <p:nvPicPr>
                <p:cNvPr id="169" name="Ink 168">
                  <a:extLst>
                    <a:ext uri="{FF2B5EF4-FFF2-40B4-BE49-F238E27FC236}">
                      <a16:creationId xmlns:a16="http://schemas.microsoft.com/office/drawing/2014/main" id="{06437D6F-D441-0B8C-DC72-93CD4E84F69A}"/>
                    </a:ext>
                  </a:extLst>
                </p:cNvPr>
                <p:cNvPicPr/>
                <p:nvPr/>
              </p:nvPicPr>
              <p:blipFill>
                <a:blip r:embed="rId279"/>
                <a:stretch>
                  <a:fillRect/>
                </a:stretch>
              </p:blipFill>
              <p:spPr>
                <a:xfrm>
                  <a:off x="4056772" y="3119422"/>
                  <a:ext cx="8082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332D78AD-9847-A732-E38E-F9EA258DDFA6}"/>
                    </a:ext>
                  </a:extLst>
                </p14:cNvPr>
                <p14:cNvContentPartPr/>
                <p14:nvPr/>
              </p14:nvContentPartPr>
              <p14:xfrm>
                <a:off x="4804492" y="3115102"/>
                <a:ext cx="1137960" cy="27360"/>
              </p14:xfrm>
            </p:contentPart>
          </mc:Choice>
          <mc:Fallback xmlns="">
            <p:pic>
              <p:nvPicPr>
                <p:cNvPr id="170" name="Ink 169">
                  <a:extLst>
                    <a:ext uri="{FF2B5EF4-FFF2-40B4-BE49-F238E27FC236}">
                      <a16:creationId xmlns:a16="http://schemas.microsoft.com/office/drawing/2014/main" id="{332D78AD-9847-A732-E38E-F9EA258DDFA6}"/>
                    </a:ext>
                  </a:extLst>
                </p:cNvPr>
                <p:cNvPicPr/>
                <p:nvPr/>
              </p:nvPicPr>
              <p:blipFill>
                <a:blip r:embed="rId281"/>
                <a:stretch>
                  <a:fillRect/>
                </a:stretch>
              </p:blipFill>
              <p:spPr>
                <a:xfrm>
                  <a:off x="4795852" y="3106102"/>
                  <a:ext cx="1155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8C9BC031-D1BC-2147-2340-0CAD32004CEB}"/>
                    </a:ext>
                  </a:extLst>
                </p14:cNvPr>
                <p14:cNvContentPartPr/>
                <p14:nvPr/>
              </p14:nvContentPartPr>
              <p14:xfrm>
                <a:off x="4228132" y="2893342"/>
                <a:ext cx="41040" cy="169920"/>
              </p14:xfrm>
            </p:contentPart>
          </mc:Choice>
          <mc:Fallback xmlns="">
            <p:pic>
              <p:nvPicPr>
                <p:cNvPr id="172" name="Ink 171">
                  <a:extLst>
                    <a:ext uri="{FF2B5EF4-FFF2-40B4-BE49-F238E27FC236}">
                      <a16:creationId xmlns:a16="http://schemas.microsoft.com/office/drawing/2014/main" id="{8C9BC031-D1BC-2147-2340-0CAD32004CEB}"/>
                    </a:ext>
                  </a:extLst>
                </p:cNvPr>
                <p:cNvPicPr/>
                <p:nvPr/>
              </p:nvPicPr>
              <p:blipFill>
                <a:blip r:embed="rId283"/>
                <a:stretch>
                  <a:fillRect/>
                </a:stretch>
              </p:blipFill>
              <p:spPr>
                <a:xfrm>
                  <a:off x="4219492" y="2884342"/>
                  <a:ext cx="5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5C65D167-8196-4972-2B12-CDAEF76E9FA7}"/>
                    </a:ext>
                  </a:extLst>
                </p14:cNvPr>
                <p14:cNvContentPartPr/>
                <p14:nvPr/>
              </p14:nvContentPartPr>
              <p14:xfrm>
                <a:off x="4363132" y="3000622"/>
                <a:ext cx="27000" cy="32040"/>
              </p14:xfrm>
            </p:contentPart>
          </mc:Choice>
          <mc:Fallback xmlns="">
            <p:pic>
              <p:nvPicPr>
                <p:cNvPr id="173" name="Ink 172">
                  <a:extLst>
                    <a:ext uri="{FF2B5EF4-FFF2-40B4-BE49-F238E27FC236}">
                      <a16:creationId xmlns:a16="http://schemas.microsoft.com/office/drawing/2014/main" id="{5C65D167-8196-4972-2B12-CDAEF76E9FA7}"/>
                    </a:ext>
                  </a:extLst>
                </p:cNvPr>
                <p:cNvPicPr/>
                <p:nvPr/>
              </p:nvPicPr>
              <p:blipFill>
                <a:blip r:embed="rId285"/>
                <a:stretch>
                  <a:fillRect/>
                </a:stretch>
              </p:blipFill>
              <p:spPr>
                <a:xfrm>
                  <a:off x="4354492" y="2991982"/>
                  <a:ext cx="44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B4983F25-3613-765E-3EA6-E9406E5EA7CB}"/>
                    </a:ext>
                  </a:extLst>
                </p14:cNvPr>
                <p14:cNvContentPartPr/>
                <p14:nvPr/>
              </p14:nvContentPartPr>
              <p14:xfrm>
                <a:off x="4470052" y="3012862"/>
                <a:ext cx="43200" cy="37440"/>
              </p14:xfrm>
            </p:contentPart>
          </mc:Choice>
          <mc:Fallback xmlns="">
            <p:pic>
              <p:nvPicPr>
                <p:cNvPr id="174" name="Ink 173">
                  <a:extLst>
                    <a:ext uri="{FF2B5EF4-FFF2-40B4-BE49-F238E27FC236}">
                      <a16:creationId xmlns:a16="http://schemas.microsoft.com/office/drawing/2014/main" id="{B4983F25-3613-765E-3EA6-E9406E5EA7CB}"/>
                    </a:ext>
                  </a:extLst>
                </p:cNvPr>
                <p:cNvPicPr/>
                <p:nvPr/>
              </p:nvPicPr>
              <p:blipFill>
                <a:blip r:embed="rId287"/>
                <a:stretch>
                  <a:fillRect/>
                </a:stretch>
              </p:blipFill>
              <p:spPr>
                <a:xfrm>
                  <a:off x="4461412" y="3004222"/>
                  <a:ext cx="60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82FE68F2-D13B-6028-8831-335421C53D12}"/>
                    </a:ext>
                  </a:extLst>
                </p14:cNvPr>
                <p14:cNvContentPartPr/>
                <p14:nvPr/>
              </p14:nvContentPartPr>
              <p14:xfrm>
                <a:off x="4057132" y="2889022"/>
                <a:ext cx="250920" cy="208440"/>
              </p14:xfrm>
            </p:contentPart>
          </mc:Choice>
          <mc:Fallback xmlns="">
            <p:pic>
              <p:nvPicPr>
                <p:cNvPr id="176" name="Ink 175">
                  <a:extLst>
                    <a:ext uri="{FF2B5EF4-FFF2-40B4-BE49-F238E27FC236}">
                      <a16:creationId xmlns:a16="http://schemas.microsoft.com/office/drawing/2014/main" id="{82FE68F2-D13B-6028-8831-335421C53D12}"/>
                    </a:ext>
                  </a:extLst>
                </p:cNvPr>
                <p:cNvPicPr/>
                <p:nvPr/>
              </p:nvPicPr>
              <p:blipFill>
                <a:blip r:embed="rId289"/>
                <a:stretch>
                  <a:fillRect/>
                </a:stretch>
              </p:blipFill>
              <p:spPr>
                <a:xfrm>
                  <a:off x="4048132" y="2880022"/>
                  <a:ext cx="268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0A9C8EC2-176E-1405-9744-24F41E01A58F}"/>
                    </a:ext>
                  </a:extLst>
                </p14:cNvPr>
                <p14:cNvContentPartPr/>
                <p14:nvPr/>
              </p14:nvContentPartPr>
              <p14:xfrm>
                <a:off x="4614772" y="2941582"/>
                <a:ext cx="172440" cy="16560"/>
              </p14:xfrm>
            </p:contentPart>
          </mc:Choice>
          <mc:Fallback xmlns="">
            <p:pic>
              <p:nvPicPr>
                <p:cNvPr id="178" name="Ink 177">
                  <a:extLst>
                    <a:ext uri="{FF2B5EF4-FFF2-40B4-BE49-F238E27FC236}">
                      <a16:creationId xmlns:a16="http://schemas.microsoft.com/office/drawing/2014/main" id="{0A9C8EC2-176E-1405-9744-24F41E01A58F}"/>
                    </a:ext>
                  </a:extLst>
                </p:cNvPr>
                <p:cNvPicPr/>
                <p:nvPr/>
              </p:nvPicPr>
              <p:blipFill>
                <a:blip r:embed="rId291"/>
                <a:stretch>
                  <a:fillRect/>
                </a:stretch>
              </p:blipFill>
              <p:spPr>
                <a:xfrm>
                  <a:off x="4605772" y="2932942"/>
                  <a:ext cx="190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E7BB06CC-2704-89D0-E0DA-A73EE5DEF87D}"/>
                    </a:ext>
                  </a:extLst>
                </p14:cNvPr>
                <p14:cNvContentPartPr/>
                <p14:nvPr/>
              </p14:nvContentPartPr>
              <p14:xfrm>
                <a:off x="4645372" y="2887222"/>
                <a:ext cx="39600" cy="155160"/>
              </p14:xfrm>
            </p:contentPart>
          </mc:Choice>
          <mc:Fallback xmlns="">
            <p:pic>
              <p:nvPicPr>
                <p:cNvPr id="179" name="Ink 178">
                  <a:extLst>
                    <a:ext uri="{FF2B5EF4-FFF2-40B4-BE49-F238E27FC236}">
                      <a16:creationId xmlns:a16="http://schemas.microsoft.com/office/drawing/2014/main" id="{E7BB06CC-2704-89D0-E0DA-A73EE5DEF87D}"/>
                    </a:ext>
                  </a:extLst>
                </p:cNvPr>
                <p:cNvPicPr/>
                <p:nvPr/>
              </p:nvPicPr>
              <p:blipFill>
                <a:blip r:embed="rId293"/>
                <a:stretch>
                  <a:fillRect/>
                </a:stretch>
              </p:blipFill>
              <p:spPr>
                <a:xfrm>
                  <a:off x="4636372" y="2878222"/>
                  <a:ext cx="57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E51D972A-C747-20A6-0FF5-972D8B50324B}"/>
                    </a:ext>
                  </a:extLst>
                </p14:cNvPr>
                <p14:cNvContentPartPr/>
                <p14:nvPr/>
              </p14:nvContentPartPr>
              <p14:xfrm>
                <a:off x="4569052" y="2893702"/>
                <a:ext cx="150120" cy="126000"/>
              </p14:xfrm>
            </p:contentPart>
          </mc:Choice>
          <mc:Fallback xmlns="">
            <p:pic>
              <p:nvPicPr>
                <p:cNvPr id="180" name="Ink 179">
                  <a:extLst>
                    <a:ext uri="{FF2B5EF4-FFF2-40B4-BE49-F238E27FC236}">
                      <a16:creationId xmlns:a16="http://schemas.microsoft.com/office/drawing/2014/main" id="{E51D972A-C747-20A6-0FF5-972D8B50324B}"/>
                    </a:ext>
                  </a:extLst>
                </p:cNvPr>
                <p:cNvPicPr/>
                <p:nvPr/>
              </p:nvPicPr>
              <p:blipFill>
                <a:blip r:embed="rId295"/>
                <a:stretch>
                  <a:fillRect/>
                </a:stretch>
              </p:blipFill>
              <p:spPr>
                <a:xfrm>
                  <a:off x="4560412" y="2885062"/>
                  <a:ext cx="167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AF67506-4DEE-5496-F379-C20CE948B91C}"/>
                    </a:ext>
                  </a:extLst>
                </p14:cNvPr>
                <p14:cNvContentPartPr/>
                <p14:nvPr/>
              </p14:nvContentPartPr>
              <p14:xfrm>
                <a:off x="5989252" y="4398142"/>
                <a:ext cx="1626840" cy="671760"/>
              </p14:xfrm>
            </p:contentPart>
          </mc:Choice>
          <mc:Fallback xmlns="">
            <p:pic>
              <p:nvPicPr>
                <p:cNvPr id="194" name="Ink 193">
                  <a:extLst>
                    <a:ext uri="{FF2B5EF4-FFF2-40B4-BE49-F238E27FC236}">
                      <a16:creationId xmlns:a16="http://schemas.microsoft.com/office/drawing/2014/main" id="{AAF67506-4DEE-5496-F379-C20CE948B91C}"/>
                    </a:ext>
                  </a:extLst>
                </p:cNvPr>
                <p:cNvPicPr/>
                <p:nvPr/>
              </p:nvPicPr>
              <p:blipFill>
                <a:blip r:embed="rId297"/>
                <a:stretch>
                  <a:fillRect/>
                </a:stretch>
              </p:blipFill>
              <p:spPr>
                <a:xfrm>
                  <a:off x="5980612" y="4389502"/>
                  <a:ext cx="16444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B4F5BAFD-4E40-B439-74BE-760F5C96D66C}"/>
                    </a:ext>
                  </a:extLst>
                </p14:cNvPr>
                <p14:cNvContentPartPr/>
                <p14:nvPr/>
              </p14:nvContentPartPr>
              <p14:xfrm>
                <a:off x="6237652" y="4312102"/>
                <a:ext cx="2188440" cy="840600"/>
              </p14:xfrm>
            </p:contentPart>
          </mc:Choice>
          <mc:Fallback xmlns="">
            <p:pic>
              <p:nvPicPr>
                <p:cNvPr id="195" name="Ink 194">
                  <a:extLst>
                    <a:ext uri="{FF2B5EF4-FFF2-40B4-BE49-F238E27FC236}">
                      <a16:creationId xmlns:a16="http://schemas.microsoft.com/office/drawing/2014/main" id="{B4F5BAFD-4E40-B439-74BE-760F5C96D66C}"/>
                    </a:ext>
                  </a:extLst>
                </p:cNvPr>
                <p:cNvPicPr/>
                <p:nvPr/>
              </p:nvPicPr>
              <p:blipFill>
                <a:blip r:embed="rId299"/>
                <a:stretch>
                  <a:fillRect/>
                </a:stretch>
              </p:blipFill>
              <p:spPr>
                <a:xfrm>
                  <a:off x="6228652" y="4303102"/>
                  <a:ext cx="220608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98C0C210-E60E-98E4-4857-70E82D555504}"/>
                    </a:ext>
                  </a:extLst>
                </p14:cNvPr>
                <p14:cNvContentPartPr/>
                <p14:nvPr/>
              </p14:nvContentPartPr>
              <p14:xfrm>
                <a:off x="6608812" y="4539982"/>
                <a:ext cx="326520" cy="222120"/>
              </p14:xfrm>
            </p:contentPart>
          </mc:Choice>
          <mc:Fallback xmlns="">
            <p:pic>
              <p:nvPicPr>
                <p:cNvPr id="196" name="Ink 195">
                  <a:extLst>
                    <a:ext uri="{FF2B5EF4-FFF2-40B4-BE49-F238E27FC236}">
                      <a16:creationId xmlns:a16="http://schemas.microsoft.com/office/drawing/2014/main" id="{98C0C210-E60E-98E4-4857-70E82D555504}"/>
                    </a:ext>
                  </a:extLst>
                </p:cNvPr>
                <p:cNvPicPr/>
                <p:nvPr/>
              </p:nvPicPr>
              <p:blipFill>
                <a:blip r:embed="rId301"/>
                <a:stretch>
                  <a:fillRect/>
                </a:stretch>
              </p:blipFill>
              <p:spPr>
                <a:xfrm>
                  <a:off x="6600172" y="4530982"/>
                  <a:ext cx="344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7" name="Ink 196">
                  <a:extLst>
                    <a:ext uri="{FF2B5EF4-FFF2-40B4-BE49-F238E27FC236}">
                      <a16:creationId xmlns:a16="http://schemas.microsoft.com/office/drawing/2014/main" id="{B936A87E-64D0-C323-158B-04D87DB7D71E}"/>
                    </a:ext>
                  </a:extLst>
                </p14:cNvPr>
                <p14:cNvContentPartPr/>
                <p14:nvPr/>
              </p14:nvContentPartPr>
              <p14:xfrm>
                <a:off x="7026412" y="4653022"/>
                <a:ext cx="14760" cy="126000"/>
              </p14:xfrm>
            </p:contentPart>
          </mc:Choice>
          <mc:Fallback xmlns="">
            <p:pic>
              <p:nvPicPr>
                <p:cNvPr id="197" name="Ink 196">
                  <a:extLst>
                    <a:ext uri="{FF2B5EF4-FFF2-40B4-BE49-F238E27FC236}">
                      <a16:creationId xmlns:a16="http://schemas.microsoft.com/office/drawing/2014/main" id="{B936A87E-64D0-C323-158B-04D87DB7D71E}"/>
                    </a:ext>
                  </a:extLst>
                </p:cNvPr>
                <p:cNvPicPr/>
                <p:nvPr/>
              </p:nvPicPr>
              <p:blipFill>
                <a:blip r:embed="rId303"/>
                <a:stretch>
                  <a:fillRect/>
                </a:stretch>
              </p:blipFill>
              <p:spPr>
                <a:xfrm>
                  <a:off x="7017772" y="4644382"/>
                  <a:ext cx="32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8" name="Ink 197">
                  <a:extLst>
                    <a:ext uri="{FF2B5EF4-FFF2-40B4-BE49-F238E27FC236}">
                      <a16:creationId xmlns:a16="http://schemas.microsoft.com/office/drawing/2014/main" id="{C0ACEEA1-A7F6-BB57-447A-FAF0B6BFE0F0}"/>
                    </a:ext>
                  </a:extLst>
                </p14:cNvPr>
                <p14:cNvContentPartPr/>
                <p14:nvPr/>
              </p14:nvContentPartPr>
              <p14:xfrm>
                <a:off x="7038652" y="4515142"/>
                <a:ext cx="360" cy="14040"/>
              </p14:xfrm>
            </p:contentPart>
          </mc:Choice>
          <mc:Fallback xmlns="">
            <p:pic>
              <p:nvPicPr>
                <p:cNvPr id="198" name="Ink 197">
                  <a:extLst>
                    <a:ext uri="{FF2B5EF4-FFF2-40B4-BE49-F238E27FC236}">
                      <a16:creationId xmlns:a16="http://schemas.microsoft.com/office/drawing/2014/main" id="{C0ACEEA1-A7F6-BB57-447A-FAF0B6BFE0F0}"/>
                    </a:ext>
                  </a:extLst>
                </p:cNvPr>
                <p:cNvPicPr/>
                <p:nvPr/>
              </p:nvPicPr>
              <p:blipFill>
                <a:blip r:embed="rId305"/>
                <a:stretch>
                  <a:fillRect/>
                </a:stretch>
              </p:blipFill>
              <p:spPr>
                <a:xfrm>
                  <a:off x="7030012" y="4506502"/>
                  <a:ext cx="1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9" name="Ink 198">
                  <a:extLst>
                    <a:ext uri="{FF2B5EF4-FFF2-40B4-BE49-F238E27FC236}">
                      <a16:creationId xmlns:a16="http://schemas.microsoft.com/office/drawing/2014/main" id="{34A76B90-A45B-BD35-2B5D-4804D33F22CB}"/>
                    </a:ext>
                  </a:extLst>
                </p14:cNvPr>
                <p14:cNvContentPartPr/>
                <p14:nvPr/>
              </p14:nvContentPartPr>
              <p14:xfrm>
                <a:off x="7100212" y="4657702"/>
                <a:ext cx="199440" cy="104400"/>
              </p14:xfrm>
            </p:contentPart>
          </mc:Choice>
          <mc:Fallback xmlns="">
            <p:pic>
              <p:nvPicPr>
                <p:cNvPr id="199" name="Ink 198">
                  <a:extLst>
                    <a:ext uri="{FF2B5EF4-FFF2-40B4-BE49-F238E27FC236}">
                      <a16:creationId xmlns:a16="http://schemas.microsoft.com/office/drawing/2014/main" id="{34A76B90-A45B-BD35-2B5D-4804D33F22CB}"/>
                    </a:ext>
                  </a:extLst>
                </p:cNvPr>
                <p:cNvPicPr/>
                <p:nvPr/>
              </p:nvPicPr>
              <p:blipFill>
                <a:blip r:embed="rId307"/>
                <a:stretch>
                  <a:fillRect/>
                </a:stretch>
              </p:blipFill>
              <p:spPr>
                <a:xfrm>
                  <a:off x="7091572" y="4648702"/>
                  <a:ext cx="217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65286FAA-F33B-9FB1-0754-9F344026A07B}"/>
                    </a:ext>
                  </a:extLst>
                </p14:cNvPr>
                <p14:cNvContentPartPr/>
                <p14:nvPr/>
              </p14:nvContentPartPr>
              <p14:xfrm>
                <a:off x="7364452" y="4639342"/>
                <a:ext cx="139320" cy="296640"/>
              </p14:xfrm>
            </p:contentPart>
          </mc:Choice>
          <mc:Fallback xmlns="">
            <p:pic>
              <p:nvPicPr>
                <p:cNvPr id="200" name="Ink 199">
                  <a:extLst>
                    <a:ext uri="{FF2B5EF4-FFF2-40B4-BE49-F238E27FC236}">
                      <a16:creationId xmlns:a16="http://schemas.microsoft.com/office/drawing/2014/main" id="{65286FAA-F33B-9FB1-0754-9F344026A07B}"/>
                    </a:ext>
                  </a:extLst>
                </p:cNvPr>
                <p:cNvPicPr/>
                <p:nvPr/>
              </p:nvPicPr>
              <p:blipFill>
                <a:blip r:embed="rId309"/>
                <a:stretch>
                  <a:fillRect/>
                </a:stretch>
              </p:blipFill>
              <p:spPr>
                <a:xfrm>
                  <a:off x="7355452" y="4630702"/>
                  <a:ext cx="156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15BD569B-DB31-6041-DC04-40B055950EB1}"/>
                    </a:ext>
                  </a:extLst>
                </p14:cNvPr>
                <p14:cNvContentPartPr/>
                <p14:nvPr/>
              </p14:nvContentPartPr>
              <p14:xfrm>
                <a:off x="7551292" y="4622062"/>
                <a:ext cx="176040" cy="208800"/>
              </p14:xfrm>
            </p:contentPart>
          </mc:Choice>
          <mc:Fallback xmlns="">
            <p:pic>
              <p:nvPicPr>
                <p:cNvPr id="201" name="Ink 200">
                  <a:extLst>
                    <a:ext uri="{FF2B5EF4-FFF2-40B4-BE49-F238E27FC236}">
                      <a16:creationId xmlns:a16="http://schemas.microsoft.com/office/drawing/2014/main" id="{15BD569B-DB31-6041-DC04-40B055950EB1}"/>
                    </a:ext>
                  </a:extLst>
                </p:cNvPr>
                <p:cNvPicPr/>
                <p:nvPr/>
              </p:nvPicPr>
              <p:blipFill>
                <a:blip r:embed="rId311"/>
                <a:stretch>
                  <a:fillRect/>
                </a:stretch>
              </p:blipFill>
              <p:spPr>
                <a:xfrm>
                  <a:off x="7542292" y="4613422"/>
                  <a:ext cx="193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0B48C696-D2E7-00E7-26D5-52FDA9879BE8}"/>
                    </a:ext>
                  </a:extLst>
                </p14:cNvPr>
                <p14:cNvContentPartPr/>
                <p14:nvPr/>
              </p14:nvContentPartPr>
              <p14:xfrm>
                <a:off x="3616492" y="3884062"/>
                <a:ext cx="304560" cy="165240"/>
              </p14:xfrm>
            </p:contentPart>
          </mc:Choice>
          <mc:Fallback xmlns="">
            <p:pic>
              <p:nvPicPr>
                <p:cNvPr id="203" name="Ink 202">
                  <a:extLst>
                    <a:ext uri="{FF2B5EF4-FFF2-40B4-BE49-F238E27FC236}">
                      <a16:creationId xmlns:a16="http://schemas.microsoft.com/office/drawing/2014/main" id="{0B48C696-D2E7-00E7-26D5-52FDA9879BE8}"/>
                    </a:ext>
                  </a:extLst>
                </p:cNvPr>
                <p:cNvPicPr/>
                <p:nvPr/>
              </p:nvPicPr>
              <p:blipFill>
                <a:blip r:embed="rId313"/>
                <a:stretch>
                  <a:fillRect/>
                </a:stretch>
              </p:blipFill>
              <p:spPr>
                <a:xfrm>
                  <a:off x="3607852" y="3875062"/>
                  <a:ext cx="32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AFA4D0D3-85D8-114D-FA4E-8E6B18D4EAC8}"/>
                    </a:ext>
                  </a:extLst>
                </p14:cNvPr>
                <p14:cNvContentPartPr/>
                <p14:nvPr/>
              </p14:nvContentPartPr>
              <p14:xfrm>
                <a:off x="3669772" y="3900262"/>
                <a:ext cx="462240" cy="324720"/>
              </p14:xfrm>
            </p:contentPart>
          </mc:Choice>
          <mc:Fallback xmlns="">
            <p:pic>
              <p:nvPicPr>
                <p:cNvPr id="204" name="Ink 203">
                  <a:extLst>
                    <a:ext uri="{FF2B5EF4-FFF2-40B4-BE49-F238E27FC236}">
                      <a16:creationId xmlns:a16="http://schemas.microsoft.com/office/drawing/2014/main" id="{AFA4D0D3-85D8-114D-FA4E-8E6B18D4EAC8}"/>
                    </a:ext>
                  </a:extLst>
                </p:cNvPr>
                <p:cNvPicPr/>
                <p:nvPr/>
              </p:nvPicPr>
              <p:blipFill>
                <a:blip r:embed="rId315"/>
                <a:stretch>
                  <a:fillRect/>
                </a:stretch>
              </p:blipFill>
              <p:spPr>
                <a:xfrm>
                  <a:off x="3660772" y="3891622"/>
                  <a:ext cx="479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5" name="Ink 204">
                  <a:extLst>
                    <a:ext uri="{FF2B5EF4-FFF2-40B4-BE49-F238E27FC236}">
                      <a16:creationId xmlns:a16="http://schemas.microsoft.com/office/drawing/2014/main" id="{7A792DEE-A9A2-8C35-1938-B95ECA16C5C9}"/>
                    </a:ext>
                  </a:extLst>
                </p14:cNvPr>
                <p14:cNvContentPartPr/>
                <p14:nvPr/>
              </p14:nvContentPartPr>
              <p14:xfrm>
                <a:off x="4068292" y="4044262"/>
                <a:ext cx="2050560" cy="725040"/>
              </p14:xfrm>
            </p:contentPart>
          </mc:Choice>
          <mc:Fallback xmlns="">
            <p:pic>
              <p:nvPicPr>
                <p:cNvPr id="205" name="Ink 204">
                  <a:extLst>
                    <a:ext uri="{FF2B5EF4-FFF2-40B4-BE49-F238E27FC236}">
                      <a16:creationId xmlns:a16="http://schemas.microsoft.com/office/drawing/2014/main" id="{7A792DEE-A9A2-8C35-1938-B95ECA16C5C9}"/>
                    </a:ext>
                  </a:extLst>
                </p:cNvPr>
                <p:cNvPicPr/>
                <p:nvPr/>
              </p:nvPicPr>
              <p:blipFill>
                <a:blip r:embed="rId317"/>
                <a:stretch>
                  <a:fillRect/>
                </a:stretch>
              </p:blipFill>
              <p:spPr>
                <a:xfrm>
                  <a:off x="4059652" y="4035622"/>
                  <a:ext cx="206820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6DC3DB56-7BE4-CF49-3298-6B887DA32E94}"/>
                    </a:ext>
                  </a:extLst>
                </p14:cNvPr>
                <p14:cNvContentPartPr/>
                <p14:nvPr/>
              </p14:nvContentPartPr>
              <p14:xfrm>
                <a:off x="3673012" y="3904222"/>
                <a:ext cx="431280" cy="290160"/>
              </p14:xfrm>
            </p:contentPart>
          </mc:Choice>
          <mc:Fallback xmlns="">
            <p:pic>
              <p:nvPicPr>
                <p:cNvPr id="207" name="Ink 206">
                  <a:extLst>
                    <a:ext uri="{FF2B5EF4-FFF2-40B4-BE49-F238E27FC236}">
                      <a16:creationId xmlns:a16="http://schemas.microsoft.com/office/drawing/2014/main" id="{6DC3DB56-7BE4-CF49-3298-6B887DA32E94}"/>
                    </a:ext>
                  </a:extLst>
                </p:cNvPr>
                <p:cNvPicPr/>
                <p:nvPr/>
              </p:nvPicPr>
              <p:blipFill>
                <a:blip r:embed="rId319"/>
                <a:stretch>
                  <a:fillRect/>
                </a:stretch>
              </p:blipFill>
              <p:spPr>
                <a:xfrm>
                  <a:off x="3664372" y="3895582"/>
                  <a:ext cx="448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9689B615-4A9E-8DA1-73DA-F2F5C6C979AC}"/>
                    </a:ext>
                  </a:extLst>
                </p14:cNvPr>
                <p14:cNvContentPartPr/>
                <p14:nvPr/>
              </p14:nvContentPartPr>
              <p14:xfrm>
                <a:off x="3826012" y="2720902"/>
                <a:ext cx="684720" cy="598320"/>
              </p14:xfrm>
            </p:contentPart>
          </mc:Choice>
          <mc:Fallback xmlns="">
            <p:pic>
              <p:nvPicPr>
                <p:cNvPr id="214" name="Ink 213">
                  <a:extLst>
                    <a:ext uri="{FF2B5EF4-FFF2-40B4-BE49-F238E27FC236}">
                      <a16:creationId xmlns:a16="http://schemas.microsoft.com/office/drawing/2014/main" id="{9689B615-4A9E-8DA1-73DA-F2F5C6C979AC}"/>
                    </a:ext>
                  </a:extLst>
                </p:cNvPr>
                <p:cNvPicPr/>
                <p:nvPr/>
              </p:nvPicPr>
              <p:blipFill>
                <a:blip r:embed="rId321"/>
                <a:stretch>
                  <a:fillRect/>
                </a:stretch>
              </p:blipFill>
              <p:spPr>
                <a:xfrm>
                  <a:off x="3817012" y="2711902"/>
                  <a:ext cx="70236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6B0759EC-317D-02D9-4F14-0CE7B77DE6A4}"/>
                    </a:ext>
                  </a:extLst>
                </p14:cNvPr>
                <p14:cNvContentPartPr/>
                <p14:nvPr/>
              </p14:nvContentPartPr>
              <p14:xfrm>
                <a:off x="4580932" y="3778582"/>
                <a:ext cx="163080" cy="201240"/>
              </p14:xfrm>
            </p:contentPart>
          </mc:Choice>
          <mc:Fallback xmlns="">
            <p:pic>
              <p:nvPicPr>
                <p:cNvPr id="208" name="Ink 207">
                  <a:extLst>
                    <a:ext uri="{FF2B5EF4-FFF2-40B4-BE49-F238E27FC236}">
                      <a16:creationId xmlns:a16="http://schemas.microsoft.com/office/drawing/2014/main" id="{6B0759EC-317D-02D9-4F14-0CE7B77DE6A4}"/>
                    </a:ext>
                  </a:extLst>
                </p:cNvPr>
                <p:cNvPicPr/>
                <p:nvPr/>
              </p:nvPicPr>
              <p:blipFill>
                <a:blip r:embed="rId323"/>
                <a:stretch>
                  <a:fillRect/>
                </a:stretch>
              </p:blipFill>
              <p:spPr>
                <a:xfrm>
                  <a:off x="4572292" y="3769582"/>
                  <a:ext cx="180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1C0E0104-9931-267F-6E3C-65EDE17DD44A}"/>
                    </a:ext>
                  </a:extLst>
                </p14:cNvPr>
                <p14:cNvContentPartPr/>
                <p14:nvPr/>
              </p14:nvContentPartPr>
              <p14:xfrm>
                <a:off x="4826812" y="3924022"/>
                <a:ext cx="36720" cy="17640"/>
              </p14:xfrm>
            </p:contentPart>
          </mc:Choice>
          <mc:Fallback xmlns="">
            <p:pic>
              <p:nvPicPr>
                <p:cNvPr id="209" name="Ink 208">
                  <a:extLst>
                    <a:ext uri="{FF2B5EF4-FFF2-40B4-BE49-F238E27FC236}">
                      <a16:creationId xmlns:a16="http://schemas.microsoft.com/office/drawing/2014/main" id="{1C0E0104-9931-267F-6E3C-65EDE17DD44A}"/>
                    </a:ext>
                  </a:extLst>
                </p:cNvPr>
                <p:cNvPicPr/>
                <p:nvPr/>
              </p:nvPicPr>
              <p:blipFill>
                <a:blip r:embed="rId325"/>
                <a:stretch>
                  <a:fillRect/>
                </a:stretch>
              </p:blipFill>
              <p:spPr>
                <a:xfrm>
                  <a:off x="4817812" y="3915022"/>
                  <a:ext cx="54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EE833781-44DD-5CBF-EF9C-F0EE444C397C}"/>
                    </a:ext>
                  </a:extLst>
                </p14:cNvPr>
                <p14:cNvContentPartPr/>
                <p14:nvPr/>
              </p14:nvContentPartPr>
              <p14:xfrm>
                <a:off x="4918972" y="3933382"/>
                <a:ext cx="21600" cy="22680"/>
              </p14:xfrm>
            </p:contentPart>
          </mc:Choice>
          <mc:Fallback xmlns="">
            <p:pic>
              <p:nvPicPr>
                <p:cNvPr id="210" name="Ink 209">
                  <a:extLst>
                    <a:ext uri="{FF2B5EF4-FFF2-40B4-BE49-F238E27FC236}">
                      <a16:creationId xmlns:a16="http://schemas.microsoft.com/office/drawing/2014/main" id="{EE833781-44DD-5CBF-EF9C-F0EE444C397C}"/>
                    </a:ext>
                  </a:extLst>
                </p:cNvPr>
                <p:cNvPicPr/>
                <p:nvPr/>
              </p:nvPicPr>
              <p:blipFill>
                <a:blip r:embed="rId327"/>
                <a:stretch>
                  <a:fillRect/>
                </a:stretch>
              </p:blipFill>
              <p:spPr>
                <a:xfrm>
                  <a:off x="4909972" y="3924742"/>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02BC5E9C-EE0A-D328-F214-7001EDF1C34A}"/>
                    </a:ext>
                  </a:extLst>
                </p14:cNvPr>
                <p14:cNvContentPartPr/>
                <p14:nvPr/>
              </p14:nvContentPartPr>
              <p14:xfrm>
                <a:off x="5012932" y="3806302"/>
                <a:ext cx="269280" cy="161280"/>
              </p14:xfrm>
            </p:contentPart>
          </mc:Choice>
          <mc:Fallback xmlns="">
            <p:pic>
              <p:nvPicPr>
                <p:cNvPr id="211" name="Ink 210">
                  <a:extLst>
                    <a:ext uri="{FF2B5EF4-FFF2-40B4-BE49-F238E27FC236}">
                      <a16:creationId xmlns:a16="http://schemas.microsoft.com/office/drawing/2014/main" id="{02BC5E9C-EE0A-D328-F214-7001EDF1C34A}"/>
                    </a:ext>
                  </a:extLst>
                </p:cNvPr>
                <p:cNvPicPr/>
                <p:nvPr/>
              </p:nvPicPr>
              <p:blipFill>
                <a:blip r:embed="rId329"/>
                <a:stretch>
                  <a:fillRect/>
                </a:stretch>
              </p:blipFill>
              <p:spPr>
                <a:xfrm>
                  <a:off x="5003932" y="3797302"/>
                  <a:ext cx="286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6A133787-E9BE-9CC0-7077-FF3F4939117D}"/>
                    </a:ext>
                  </a:extLst>
                </p14:cNvPr>
                <p14:cNvContentPartPr/>
                <p14:nvPr/>
              </p14:nvContentPartPr>
              <p14:xfrm>
                <a:off x="4474012" y="3559342"/>
                <a:ext cx="647280" cy="487080"/>
              </p14:xfrm>
            </p:contentPart>
          </mc:Choice>
          <mc:Fallback xmlns="">
            <p:pic>
              <p:nvPicPr>
                <p:cNvPr id="215" name="Ink 214">
                  <a:extLst>
                    <a:ext uri="{FF2B5EF4-FFF2-40B4-BE49-F238E27FC236}">
                      <a16:creationId xmlns:a16="http://schemas.microsoft.com/office/drawing/2014/main" id="{6A133787-E9BE-9CC0-7077-FF3F4939117D}"/>
                    </a:ext>
                  </a:extLst>
                </p:cNvPr>
                <p:cNvPicPr/>
                <p:nvPr/>
              </p:nvPicPr>
              <p:blipFill>
                <a:blip r:embed="rId331"/>
                <a:stretch>
                  <a:fillRect/>
                </a:stretch>
              </p:blipFill>
              <p:spPr>
                <a:xfrm>
                  <a:off x="4465012" y="3550702"/>
                  <a:ext cx="6649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2" name="Ink 181">
                  <a:extLst>
                    <a:ext uri="{FF2B5EF4-FFF2-40B4-BE49-F238E27FC236}">
                      <a16:creationId xmlns:a16="http://schemas.microsoft.com/office/drawing/2014/main" id="{A7B754BB-7771-538F-2BB3-B553981CA6AA}"/>
                    </a:ext>
                  </a:extLst>
                </p14:cNvPr>
                <p14:cNvContentPartPr/>
                <p14:nvPr/>
              </p14:nvContentPartPr>
              <p14:xfrm>
                <a:off x="8384332" y="2897302"/>
                <a:ext cx="171720" cy="356400"/>
              </p14:xfrm>
            </p:contentPart>
          </mc:Choice>
          <mc:Fallback xmlns="">
            <p:pic>
              <p:nvPicPr>
                <p:cNvPr id="182" name="Ink 181">
                  <a:extLst>
                    <a:ext uri="{FF2B5EF4-FFF2-40B4-BE49-F238E27FC236}">
                      <a16:creationId xmlns:a16="http://schemas.microsoft.com/office/drawing/2014/main" id="{A7B754BB-7771-538F-2BB3-B553981CA6AA}"/>
                    </a:ext>
                  </a:extLst>
                </p:cNvPr>
                <p:cNvPicPr/>
                <p:nvPr/>
              </p:nvPicPr>
              <p:blipFill>
                <a:blip r:embed="rId333"/>
                <a:stretch>
                  <a:fillRect/>
                </a:stretch>
              </p:blipFill>
              <p:spPr>
                <a:xfrm>
                  <a:off x="8375332" y="2888662"/>
                  <a:ext cx="189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3" name="Ink 182">
                  <a:extLst>
                    <a:ext uri="{FF2B5EF4-FFF2-40B4-BE49-F238E27FC236}">
                      <a16:creationId xmlns:a16="http://schemas.microsoft.com/office/drawing/2014/main" id="{5C0F551F-82C7-6701-F5F8-A8507FE8218B}"/>
                    </a:ext>
                  </a:extLst>
                </p14:cNvPr>
                <p14:cNvContentPartPr/>
                <p14:nvPr/>
              </p14:nvContentPartPr>
              <p14:xfrm>
                <a:off x="8485852" y="3099622"/>
                <a:ext cx="96120" cy="12240"/>
              </p14:xfrm>
            </p:contentPart>
          </mc:Choice>
          <mc:Fallback xmlns="">
            <p:pic>
              <p:nvPicPr>
                <p:cNvPr id="183" name="Ink 182">
                  <a:extLst>
                    <a:ext uri="{FF2B5EF4-FFF2-40B4-BE49-F238E27FC236}">
                      <a16:creationId xmlns:a16="http://schemas.microsoft.com/office/drawing/2014/main" id="{5C0F551F-82C7-6701-F5F8-A8507FE8218B}"/>
                    </a:ext>
                  </a:extLst>
                </p:cNvPr>
                <p:cNvPicPr/>
                <p:nvPr/>
              </p:nvPicPr>
              <p:blipFill>
                <a:blip r:embed="rId335"/>
                <a:stretch>
                  <a:fillRect/>
                </a:stretch>
              </p:blipFill>
              <p:spPr>
                <a:xfrm>
                  <a:off x="8476852" y="3090622"/>
                  <a:ext cx="11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4" name="Ink 183">
                  <a:extLst>
                    <a:ext uri="{FF2B5EF4-FFF2-40B4-BE49-F238E27FC236}">
                      <a16:creationId xmlns:a16="http://schemas.microsoft.com/office/drawing/2014/main" id="{7A01E0E1-839D-A404-CF93-4F0AE1B0A38C}"/>
                    </a:ext>
                  </a:extLst>
                </p14:cNvPr>
                <p14:cNvContentPartPr/>
                <p14:nvPr/>
              </p14:nvContentPartPr>
              <p14:xfrm>
                <a:off x="8647852" y="3087382"/>
                <a:ext cx="111600" cy="116280"/>
              </p14:xfrm>
            </p:contentPart>
          </mc:Choice>
          <mc:Fallback xmlns="">
            <p:pic>
              <p:nvPicPr>
                <p:cNvPr id="184" name="Ink 183">
                  <a:extLst>
                    <a:ext uri="{FF2B5EF4-FFF2-40B4-BE49-F238E27FC236}">
                      <a16:creationId xmlns:a16="http://schemas.microsoft.com/office/drawing/2014/main" id="{7A01E0E1-839D-A404-CF93-4F0AE1B0A38C}"/>
                    </a:ext>
                  </a:extLst>
                </p:cNvPr>
                <p:cNvPicPr/>
                <p:nvPr/>
              </p:nvPicPr>
              <p:blipFill>
                <a:blip r:embed="rId337"/>
                <a:stretch>
                  <a:fillRect/>
                </a:stretch>
              </p:blipFill>
              <p:spPr>
                <a:xfrm>
                  <a:off x="8638852" y="3078382"/>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5" name="Ink 184">
                  <a:extLst>
                    <a:ext uri="{FF2B5EF4-FFF2-40B4-BE49-F238E27FC236}">
                      <a16:creationId xmlns:a16="http://schemas.microsoft.com/office/drawing/2014/main" id="{2208B6B3-6863-DE5F-18EE-526D6E9AFC77}"/>
                    </a:ext>
                  </a:extLst>
                </p14:cNvPr>
                <p14:cNvContentPartPr/>
                <p14:nvPr/>
              </p14:nvContentPartPr>
              <p14:xfrm>
                <a:off x="8689972" y="3338302"/>
                <a:ext cx="86040" cy="93240"/>
              </p14:xfrm>
            </p:contentPart>
          </mc:Choice>
          <mc:Fallback xmlns="">
            <p:pic>
              <p:nvPicPr>
                <p:cNvPr id="185" name="Ink 184">
                  <a:extLst>
                    <a:ext uri="{FF2B5EF4-FFF2-40B4-BE49-F238E27FC236}">
                      <a16:creationId xmlns:a16="http://schemas.microsoft.com/office/drawing/2014/main" id="{2208B6B3-6863-DE5F-18EE-526D6E9AFC77}"/>
                    </a:ext>
                  </a:extLst>
                </p:cNvPr>
                <p:cNvPicPr/>
                <p:nvPr/>
              </p:nvPicPr>
              <p:blipFill>
                <a:blip r:embed="rId339"/>
                <a:stretch>
                  <a:fillRect/>
                </a:stretch>
              </p:blipFill>
              <p:spPr>
                <a:xfrm>
                  <a:off x="8680972" y="3329302"/>
                  <a:ext cx="103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Ink 186">
                  <a:extLst>
                    <a:ext uri="{FF2B5EF4-FFF2-40B4-BE49-F238E27FC236}">
                      <a16:creationId xmlns:a16="http://schemas.microsoft.com/office/drawing/2014/main" id="{9BA15CCC-A343-9115-2F3B-DA9287EE7B8F}"/>
                    </a:ext>
                  </a:extLst>
                </p14:cNvPr>
                <p14:cNvContentPartPr/>
                <p14:nvPr/>
              </p14:nvContentPartPr>
              <p14:xfrm>
                <a:off x="8656852" y="3072982"/>
                <a:ext cx="95400" cy="319680"/>
              </p14:xfrm>
            </p:contentPart>
          </mc:Choice>
          <mc:Fallback xmlns="">
            <p:pic>
              <p:nvPicPr>
                <p:cNvPr id="187" name="Ink 186">
                  <a:extLst>
                    <a:ext uri="{FF2B5EF4-FFF2-40B4-BE49-F238E27FC236}">
                      <a16:creationId xmlns:a16="http://schemas.microsoft.com/office/drawing/2014/main" id="{9BA15CCC-A343-9115-2F3B-DA9287EE7B8F}"/>
                    </a:ext>
                  </a:extLst>
                </p:cNvPr>
                <p:cNvPicPr/>
                <p:nvPr/>
              </p:nvPicPr>
              <p:blipFill>
                <a:blip r:embed="rId341"/>
                <a:stretch>
                  <a:fillRect/>
                </a:stretch>
              </p:blipFill>
              <p:spPr>
                <a:xfrm>
                  <a:off x="8648212" y="3064342"/>
                  <a:ext cx="113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8" name="Ink 187">
                  <a:extLst>
                    <a:ext uri="{FF2B5EF4-FFF2-40B4-BE49-F238E27FC236}">
                      <a16:creationId xmlns:a16="http://schemas.microsoft.com/office/drawing/2014/main" id="{C0CD1D4F-598E-4FC8-BBCF-DC36CD7D0FCD}"/>
                    </a:ext>
                  </a:extLst>
                </p14:cNvPr>
                <p14:cNvContentPartPr/>
                <p14:nvPr/>
              </p14:nvContentPartPr>
              <p14:xfrm>
                <a:off x="8810932" y="3051382"/>
                <a:ext cx="166320" cy="354240"/>
              </p14:xfrm>
            </p:contentPart>
          </mc:Choice>
          <mc:Fallback xmlns="">
            <p:pic>
              <p:nvPicPr>
                <p:cNvPr id="188" name="Ink 187">
                  <a:extLst>
                    <a:ext uri="{FF2B5EF4-FFF2-40B4-BE49-F238E27FC236}">
                      <a16:creationId xmlns:a16="http://schemas.microsoft.com/office/drawing/2014/main" id="{C0CD1D4F-598E-4FC8-BBCF-DC36CD7D0FCD}"/>
                    </a:ext>
                  </a:extLst>
                </p:cNvPr>
                <p:cNvPicPr/>
                <p:nvPr/>
              </p:nvPicPr>
              <p:blipFill>
                <a:blip r:embed="rId343"/>
                <a:stretch>
                  <a:fillRect/>
                </a:stretch>
              </p:blipFill>
              <p:spPr>
                <a:xfrm>
                  <a:off x="8802292" y="3042742"/>
                  <a:ext cx="183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9" name="Ink 188">
                  <a:extLst>
                    <a:ext uri="{FF2B5EF4-FFF2-40B4-BE49-F238E27FC236}">
                      <a16:creationId xmlns:a16="http://schemas.microsoft.com/office/drawing/2014/main" id="{1F1FE790-BEEC-98A5-9A81-CDCD17C8823B}"/>
                    </a:ext>
                  </a:extLst>
                </p14:cNvPr>
                <p14:cNvContentPartPr/>
                <p14:nvPr/>
              </p14:nvContentPartPr>
              <p14:xfrm>
                <a:off x="9112972" y="3203662"/>
                <a:ext cx="24120" cy="12240"/>
              </p14:xfrm>
            </p:contentPart>
          </mc:Choice>
          <mc:Fallback xmlns="">
            <p:pic>
              <p:nvPicPr>
                <p:cNvPr id="189" name="Ink 188">
                  <a:extLst>
                    <a:ext uri="{FF2B5EF4-FFF2-40B4-BE49-F238E27FC236}">
                      <a16:creationId xmlns:a16="http://schemas.microsoft.com/office/drawing/2014/main" id="{1F1FE790-BEEC-98A5-9A81-CDCD17C8823B}"/>
                    </a:ext>
                  </a:extLst>
                </p:cNvPr>
                <p:cNvPicPr/>
                <p:nvPr/>
              </p:nvPicPr>
              <p:blipFill>
                <a:blip r:embed="rId345"/>
                <a:stretch>
                  <a:fillRect/>
                </a:stretch>
              </p:blipFill>
              <p:spPr>
                <a:xfrm>
                  <a:off x="9104332" y="3194662"/>
                  <a:ext cx="41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C57CB218-B258-BA93-6D4D-EA3E583FA401}"/>
                    </a:ext>
                  </a:extLst>
                </p14:cNvPr>
                <p14:cNvContentPartPr/>
                <p14:nvPr/>
              </p14:nvContentPartPr>
              <p14:xfrm>
                <a:off x="8380372" y="3424342"/>
                <a:ext cx="613800" cy="24120"/>
              </p14:xfrm>
            </p:contentPart>
          </mc:Choice>
          <mc:Fallback xmlns="">
            <p:pic>
              <p:nvPicPr>
                <p:cNvPr id="191" name="Ink 190">
                  <a:extLst>
                    <a:ext uri="{FF2B5EF4-FFF2-40B4-BE49-F238E27FC236}">
                      <a16:creationId xmlns:a16="http://schemas.microsoft.com/office/drawing/2014/main" id="{C57CB218-B258-BA93-6D4D-EA3E583FA401}"/>
                    </a:ext>
                  </a:extLst>
                </p:cNvPr>
                <p:cNvPicPr/>
                <p:nvPr/>
              </p:nvPicPr>
              <p:blipFill>
                <a:blip r:embed="rId347"/>
                <a:stretch>
                  <a:fillRect/>
                </a:stretch>
              </p:blipFill>
              <p:spPr>
                <a:xfrm>
                  <a:off x="8371372" y="3415342"/>
                  <a:ext cx="631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4F34779-F96E-8FED-913D-D028D227627B}"/>
                    </a:ext>
                  </a:extLst>
                </p14:cNvPr>
                <p14:cNvContentPartPr/>
                <p14:nvPr/>
              </p14:nvContentPartPr>
              <p14:xfrm>
                <a:off x="8370652" y="3522262"/>
                <a:ext cx="485280" cy="13320"/>
              </p14:xfrm>
            </p:contentPart>
          </mc:Choice>
          <mc:Fallback xmlns="">
            <p:pic>
              <p:nvPicPr>
                <p:cNvPr id="192" name="Ink 191">
                  <a:extLst>
                    <a:ext uri="{FF2B5EF4-FFF2-40B4-BE49-F238E27FC236}">
                      <a16:creationId xmlns:a16="http://schemas.microsoft.com/office/drawing/2014/main" id="{D4F34779-F96E-8FED-913D-D028D227627B}"/>
                    </a:ext>
                  </a:extLst>
                </p:cNvPr>
                <p:cNvPicPr/>
                <p:nvPr/>
              </p:nvPicPr>
              <p:blipFill>
                <a:blip r:embed="rId349"/>
                <a:stretch>
                  <a:fillRect/>
                </a:stretch>
              </p:blipFill>
              <p:spPr>
                <a:xfrm>
                  <a:off x="8361652" y="3513622"/>
                  <a:ext cx="50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CF228215-FD92-C301-A1C2-6C73F96E52E8}"/>
                    </a:ext>
                  </a:extLst>
                </p14:cNvPr>
                <p14:cNvContentPartPr/>
                <p14:nvPr/>
              </p14:nvContentPartPr>
              <p14:xfrm>
                <a:off x="9059692" y="2936902"/>
                <a:ext cx="197640" cy="536400"/>
              </p14:xfrm>
            </p:contentPart>
          </mc:Choice>
          <mc:Fallback xmlns="">
            <p:pic>
              <p:nvPicPr>
                <p:cNvPr id="218" name="Ink 217">
                  <a:extLst>
                    <a:ext uri="{FF2B5EF4-FFF2-40B4-BE49-F238E27FC236}">
                      <a16:creationId xmlns:a16="http://schemas.microsoft.com/office/drawing/2014/main" id="{CF228215-FD92-C301-A1C2-6C73F96E52E8}"/>
                    </a:ext>
                  </a:extLst>
                </p:cNvPr>
                <p:cNvPicPr/>
                <p:nvPr/>
              </p:nvPicPr>
              <p:blipFill>
                <a:blip r:embed="rId351"/>
                <a:stretch>
                  <a:fillRect/>
                </a:stretch>
              </p:blipFill>
              <p:spPr>
                <a:xfrm>
                  <a:off x="9050692" y="2928262"/>
                  <a:ext cx="215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EDF096CE-4CC6-D38E-7C00-6B8204B216CE}"/>
                    </a:ext>
                  </a:extLst>
                </p14:cNvPr>
                <p14:cNvContentPartPr/>
                <p14:nvPr/>
              </p14:nvContentPartPr>
              <p14:xfrm>
                <a:off x="9269572" y="2992342"/>
                <a:ext cx="150840" cy="414720"/>
              </p14:xfrm>
            </p:contentPart>
          </mc:Choice>
          <mc:Fallback xmlns="">
            <p:pic>
              <p:nvPicPr>
                <p:cNvPr id="219" name="Ink 218">
                  <a:extLst>
                    <a:ext uri="{FF2B5EF4-FFF2-40B4-BE49-F238E27FC236}">
                      <a16:creationId xmlns:a16="http://schemas.microsoft.com/office/drawing/2014/main" id="{EDF096CE-4CC6-D38E-7C00-6B8204B216CE}"/>
                    </a:ext>
                  </a:extLst>
                </p:cNvPr>
                <p:cNvPicPr/>
                <p:nvPr/>
              </p:nvPicPr>
              <p:blipFill>
                <a:blip r:embed="rId353"/>
                <a:stretch>
                  <a:fillRect/>
                </a:stretch>
              </p:blipFill>
              <p:spPr>
                <a:xfrm>
                  <a:off x="9260932" y="2983342"/>
                  <a:ext cx="168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9936B544-911F-AD41-DD69-CCB0B81C2F41}"/>
                    </a:ext>
                  </a:extLst>
                </p14:cNvPr>
                <p14:cNvContentPartPr/>
                <p14:nvPr/>
              </p14:nvContentPartPr>
              <p14:xfrm>
                <a:off x="9351652" y="3123742"/>
                <a:ext cx="272880" cy="232560"/>
              </p14:xfrm>
            </p:contentPart>
          </mc:Choice>
          <mc:Fallback xmlns="">
            <p:pic>
              <p:nvPicPr>
                <p:cNvPr id="220" name="Ink 219">
                  <a:extLst>
                    <a:ext uri="{FF2B5EF4-FFF2-40B4-BE49-F238E27FC236}">
                      <a16:creationId xmlns:a16="http://schemas.microsoft.com/office/drawing/2014/main" id="{9936B544-911F-AD41-DD69-CCB0B81C2F41}"/>
                    </a:ext>
                  </a:extLst>
                </p:cNvPr>
                <p:cNvPicPr/>
                <p:nvPr/>
              </p:nvPicPr>
              <p:blipFill>
                <a:blip r:embed="rId355"/>
                <a:stretch>
                  <a:fillRect/>
                </a:stretch>
              </p:blipFill>
              <p:spPr>
                <a:xfrm>
                  <a:off x="9343012" y="3115102"/>
                  <a:ext cx="290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Ink 220">
                  <a:extLst>
                    <a:ext uri="{FF2B5EF4-FFF2-40B4-BE49-F238E27FC236}">
                      <a16:creationId xmlns:a16="http://schemas.microsoft.com/office/drawing/2014/main" id="{9564A01A-8494-3878-5606-DE858BD76387}"/>
                    </a:ext>
                  </a:extLst>
                </p14:cNvPr>
                <p14:cNvContentPartPr/>
                <p14:nvPr/>
              </p14:nvContentPartPr>
              <p14:xfrm>
                <a:off x="9721372" y="3110422"/>
                <a:ext cx="87840" cy="233640"/>
              </p14:xfrm>
            </p:contentPart>
          </mc:Choice>
          <mc:Fallback xmlns="">
            <p:pic>
              <p:nvPicPr>
                <p:cNvPr id="221" name="Ink 220">
                  <a:extLst>
                    <a:ext uri="{FF2B5EF4-FFF2-40B4-BE49-F238E27FC236}">
                      <a16:creationId xmlns:a16="http://schemas.microsoft.com/office/drawing/2014/main" id="{9564A01A-8494-3878-5606-DE858BD76387}"/>
                    </a:ext>
                  </a:extLst>
                </p:cNvPr>
                <p:cNvPicPr/>
                <p:nvPr/>
              </p:nvPicPr>
              <p:blipFill>
                <a:blip r:embed="rId357"/>
                <a:stretch>
                  <a:fillRect/>
                </a:stretch>
              </p:blipFill>
              <p:spPr>
                <a:xfrm>
                  <a:off x="9712372" y="3101782"/>
                  <a:ext cx="105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A6DB9A73-4EE1-B708-FABF-31A0BD3C1DAD}"/>
                    </a:ext>
                  </a:extLst>
                </p14:cNvPr>
                <p14:cNvContentPartPr/>
                <p14:nvPr/>
              </p14:nvContentPartPr>
              <p14:xfrm>
                <a:off x="9861772" y="3143542"/>
                <a:ext cx="166320" cy="201600"/>
              </p14:xfrm>
            </p:contentPart>
          </mc:Choice>
          <mc:Fallback xmlns="">
            <p:pic>
              <p:nvPicPr>
                <p:cNvPr id="222" name="Ink 221">
                  <a:extLst>
                    <a:ext uri="{FF2B5EF4-FFF2-40B4-BE49-F238E27FC236}">
                      <a16:creationId xmlns:a16="http://schemas.microsoft.com/office/drawing/2014/main" id="{A6DB9A73-4EE1-B708-FABF-31A0BD3C1DAD}"/>
                    </a:ext>
                  </a:extLst>
                </p:cNvPr>
                <p:cNvPicPr/>
                <p:nvPr/>
              </p:nvPicPr>
              <p:blipFill>
                <a:blip r:embed="rId359"/>
                <a:stretch>
                  <a:fillRect/>
                </a:stretch>
              </p:blipFill>
              <p:spPr>
                <a:xfrm>
                  <a:off x="9852772" y="3134902"/>
                  <a:ext cx="183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97CA878E-DF23-8B0D-DA38-FDC69795748E}"/>
                    </a:ext>
                  </a:extLst>
                </p14:cNvPr>
                <p14:cNvContentPartPr/>
                <p14:nvPr/>
              </p14:nvContentPartPr>
              <p14:xfrm>
                <a:off x="10038532" y="3156142"/>
                <a:ext cx="143280" cy="218520"/>
              </p14:xfrm>
            </p:contentPart>
          </mc:Choice>
          <mc:Fallback xmlns="">
            <p:pic>
              <p:nvPicPr>
                <p:cNvPr id="223" name="Ink 222">
                  <a:extLst>
                    <a:ext uri="{FF2B5EF4-FFF2-40B4-BE49-F238E27FC236}">
                      <a16:creationId xmlns:a16="http://schemas.microsoft.com/office/drawing/2014/main" id="{97CA878E-DF23-8B0D-DA38-FDC69795748E}"/>
                    </a:ext>
                  </a:extLst>
                </p:cNvPr>
                <p:cNvPicPr/>
                <p:nvPr/>
              </p:nvPicPr>
              <p:blipFill>
                <a:blip r:embed="rId361"/>
                <a:stretch>
                  <a:fillRect/>
                </a:stretch>
              </p:blipFill>
              <p:spPr>
                <a:xfrm>
                  <a:off x="10029532" y="3147142"/>
                  <a:ext cx="160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71D61604-E029-1357-F04E-0F5FE07EDB49}"/>
                    </a:ext>
                  </a:extLst>
                </p14:cNvPr>
                <p14:cNvContentPartPr/>
                <p14:nvPr/>
              </p14:nvContentPartPr>
              <p14:xfrm>
                <a:off x="10297012" y="3222742"/>
                <a:ext cx="31680" cy="103680"/>
              </p14:xfrm>
            </p:contentPart>
          </mc:Choice>
          <mc:Fallback xmlns="">
            <p:pic>
              <p:nvPicPr>
                <p:cNvPr id="224" name="Ink 223">
                  <a:extLst>
                    <a:ext uri="{FF2B5EF4-FFF2-40B4-BE49-F238E27FC236}">
                      <a16:creationId xmlns:a16="http://schemas.microsoft.com/office/drawing/2014/main" id="{71D61604-E029-1357-F04E-0F5FE07EDB49}"/>
                    </a:ext>
                  </a:extLst>
                </p:cNvPr>
                <p:cNvPicPr/>
                <p:nvPr/>
              </p:nvPicPr>
              <p:blipFill>
                <a:blip r:embed="rId363"/>
                <a:stretch>
                  <a:fillRect/>
                </a:stretch>
              </p:blipFill>
              <p:spPr>
                <a:xfrm>
                  <a:off x="10288372" y="3214102"/>
                  <a:ext cx="49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76D661E7-618A-0A76-B3D1-8AAFC0AA3F8D}"/>
                    </a:ext>
                  </a:extLst>
                </p14:cNvPr>
                <p14:cNvContentPartPr/>
                <p14:nvPr/>
              </p14:nvContentPartPr>
              <p14:xfrm>
                <a:off x="10340212" y="3027622"/>
                <a:ext cx="12600" cy="96480"/>
              </p14:xfrm>
            </p:contentPart>
          </mc:Choice>
          <mc:Fallback xmlns="">
            <p:pic>
              <p:nvPicPr>
                <p:cNvPr id="225" name="Ink 224">
                  <a:extLst>
                    <a:ext uri="{FF2B5EF4-FFF2-40B4-BE49-F238E27FC236}">
                      <a16:creationId xmlns:a16="http://schemas.microsoft.com/office/drawing/2014/main" id="{76D661E7-618A-0A76-B3D1-8AAFC0AA3F8D}"/>
                    </a:ext>
                  </a:extLst>
                </p:cNvPr>
                <p:cNvPicPr/>
                <p:nvPr/>
              </p:nvPicPr>
              <p:blipFill>
                <a:blip r:embed="rId365"/>
                <a:stretch>
                  <a:fillRect/>
                </a:stretch>
              </p:blipFill>
              <p:spPr>
                <a:xfrm>
                  <a:off x="10331572" y="3018622"/>
                  <a:ext cx="3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2ACD99C0-DC8E-E33F-AA9B-676ABDB6129B}"/>
                    </a:ext>
                  </a:extLst>
                </p14:cNvPr>
                <p14:cNvContentPartPr/>
                <p14:nvPr/>
              </p14:nvContentPartPr>
              <p14:xfrm>
                <a:off x="8621932" y="4417942"/>
                <a:ext cx="1056960" cy="554760"/>
              </p14:xfrm>
            </p:contentPart>
          </mc:Choice>
          <mc:Fallback xmlns="">
            <p:pic>
              <p:nvPicPr>
                <p:cNvPr id="226" name="Ink 225">
                  <a:extLst>
                    <a:ext uri="{FF2B5EF4-FFF2-40B4-BE49-F238E27FC236}">
                      <a16:creationId xmlns:a16="http://schemas.microsoft.com/office/drawing/2014/main" id="{2ACD99C0-DC8E-E33F-AA9B-676ABDB6129B}"/>
                    </a:ext>
                  </a:extLst>
                </p:cNvPr>
                <p:cNvPicPr/>
                <p:nvPr/>
              </p:nvPicPr>
              <p:blipFill>
                <a:blip r:embed="rId367"/>
                <a:stretch>
                  <a:fillRect/>
                </a:stretch>
              </p:blipFill>
              <p:spPr>
                <a:xfrm>
                  <a:off x="8613292" y="4408942"/>
                  <a:ext cx="1074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68B64FAB-3BA1-F2D8-89E8-1345C2BCF526}"/>
                    </a:ext>
                  </a:extLst>
                </p14:cNvPr>
                <p14:cNvContentPartPr/>
                <p14:nvPr/>
              </p14:nvContentPartPr>
              <p14:xfrm>
                <a:off x="9782212" y="4774342"/>
                <a:ext cx="13320" cy="12960"/>
              </p14:xfrm>
            </p:contentPart>
          </mc:Choice>
          <mc:Fallback xmlns="">
            <p:pic>
              <p:nvPicPr>
                <p:cNvPr id="227" name="Ink 226">
                  <a:extLst>
                    <a:ext uri="{FF2B5EF4-FFF2-40B4-BE49-F238E27FC236}">
                      <a16:creationId xmlns:a16="http://schemas.microsoft.com/office/drawing/2014/main" id="{68B64FAB-3BA1-F2D8-89E8-1345C2BCF526}"/>
                    </a:ext>
                  </a:extLst>
                </p:cNvPr>
                <p:cNvPicPr/>
                <p:nvPr/>
              </p:nvPicPr>
              <p:blipFill>
                <a:blip r:embed="rId369"/>
                <a:stretch>
                  <a:fillRect/>
                </a:stretch>
              </p:blipFill>
              <p:spPr>
                <a:xfrm>
                  <a:off x="9773212" y="4765702"/>
                  <a:ext cx="30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0" name="Ink 229">
                  <a:extLst>
                    <a:ext uri="{FF2B5EF4-FFF2-40B4-BE49-F238E27FC236}">
                      <a16:creationId xmlns:a16="http://schemas.microsoft.com/office/drawing/2014/main" id="{24976730-0D80-8B66-D6A4-99D3B2F918F7}"/>
                    </a:ext>
                  </a:extLst>
                </p14:cNvPr>
                <p14:cNvContentPartPr/>
                <p14:nvPr/>
              </p14:nvContentPartPr>
              <p14:xfrm>
                <a:off x="1270012" y="5584342"/>
                <a:ext cx="252720" cy="328680"/>
              </p14:xfrm>
            </p:contentPart>
          </mc:Choice>
          <mc:Fallback xmlns="">
            <p:pic>
              <p:nvPicPr>
                <p:cNvPr id="230" name="Ink 229">
                  <a:extLst>
                    <a:ext uri="{FF2B5EF4-FFF2-40B4-BE49-F238E27FC236}">
                      <a16:creationId xmlns:a16="http://schemas.microsoft.com/office/drawing/2014/main" id="{24976730-0D80-8B66-D6A4-99D3B2F918F7}"/>
                    </a:ext>
                  </a:extLst>
                </p:cNvPr>
                <p:cNvPicPr/>
                <p:nvPr/>
              </p:nvPicPr>
              <p:blipFill>
                <a:blip r:embed="rId371"/>
                <a:stretch>
                  <a:fillRect/>
                </a:stretch>
              </p:blipFill>
              <p:spPr>
                <a:xfrm>
                  <a:off x="1261372" y="5575702"/>
                  <a:ext cx="270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1" name="Ink 230">
                  <a:extLst>
                    <a:ext uri="{FF2B5EF4-FFF2-40B4-BE49-F238E27FC236}">
                      <a16:creationId xmlns:a16="http://schemas.microsoft.com/office/drawing/2014/main" id="{82B4AB42-4981-02C6-2410-97E8B6E22F60}"/>
                    </a:ext>
                  </a:extLst>
                </p14:cNvPr>
                <p14:cNvContentPartPr/>
                <p14:nvPr/>
              </p14:nvContentPartPr>
              <p14:xfrm>
                <a:off x="1631092" y="5738062"/>
                <a:ext cx="116280" cy="142920"/>
              </p14:xfrm>
            </p:contentPart>
          </mc:Choice>
          <mc:Fallback xmlns="">
            <p:pic>
              <p:nvPicPr>
                <p:cNvPr id="231" name="Ink 230">
                  <a:extLst>
                    <a:ext uri="{FF2B5EF4-FFF2-40B4-BE49-F238E27FC236}">
                      <a16:creationId xmlns:a16="http://schemas.microsoft.com/office/drawing/2014/main" id="{82B4AB42-4981-02C6-2410-97E8B6E22F60}"/>
                    </a:ext>
                  </a:extLst>
                </p:cNvPr>
                <p:cNvPicPr/>
                <p:nvPr/>
              </p:nvPicPr>
              <p:blipFill>
                <a:blip r:embed="rId373"/>
                <a:stretch>
                  <a:fillRect/>
                </a:stretch>
              </p:blipFill>
              <p:spPr>
                <a:xfrm>
                  <a:off x="1622452" y="5729422"/>
                  <a:ext cx="133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CF7037D5-B13C-090A-19A9-C8C8FA8DB657}"/>
                    </a:ext>
                  </a:extLst>
                </p14:cNvPr>
                <p14:cNvContentPartPr/>
                <p14:nvPr/>
              </p14:nvContentPartPr>
              <p14:xfrm>
                <a:off x="1818292" y="5741662"/>
                <a:ext cx="115200" cy="139320"/>
              </p14:xfrm>
            </p:contentPart>
          </mc:Choice>
          <mc:Fallback xmlns="">
            <p:pic>
              <p:nvPicPr>
                <p:cNvPr id="232" name="Ink 231">
                  <a:extLst>
                    <a:ext uri="{FF2B5EF4-FFF2-40B4-BE49-F238E27FC236}">
                      <a16:creationId xmlns:a16="http://schemas.microsoft.com/office/drawing/2014/main" id="{CF7037D5-B13C-090A-19A9-C8C8FA8DB657}"/>
                    </a:ext>
                  </a:extLst>
                </p:cNvPr>
                <p:cNvPicPr/>
                <p:nvPr/>
              </p:nvPicPr>
              <p:blipFill>
                <a:blip r:embed="rId375"/>
                <a:stretch>
                  <a:fillRect/>
                </a:stretch>
              </p:blipFill>
              <p:spPr>
                <a:xfrm>
                  <a:off x="1809652" y="5732662"/>
                  <a:ext cx="132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FFB0927A-E228-5B41-6FD0-97EEA6DFF9E9}"/>
                    </a:ext>
                  </a:extLst>
                </p14:cNvPr>
                <p14:cNvContentPartPr/>
                <p14:nvPr/>
              </p14:nvContentPartPr>
              <p14:xfrm>
                <a:off x="1975972" y="5641222"/>
                <a:ext cx="41400" cy="169200"/>
              </p14:xfrm>
            </p:contentPart>
          </mc:Choice>
          <mc:Fallback xmlns="">
            <p:pic>
              <p:nvPicPr>
                <p:cNvPr id="233" name="Ink 232">
                  <a:extLst>
                    <a:ext uri="{FF2B5EF4-FFF2-40B4-BE49-F238E27FC236}">
                      <a16:creationId xmlns:a16="http://schemas.microsoft.com/office/drawing/2014/main" id="{FFB0927A-E228-5B41-6FD0-97EEA6DFF9E9}"/>
                    </a:ext>
                  </a:extLst>
                </p:cNvPr>
                <p:cNvPicPr/>
                <p:nvPr/>
              </p:nvPicPr>
              <p:blipFill>
                <a:blip r:embed="rId377"/>
                <a:stretch>
                  <a:fillRect/>
                </a:stretch>
              </p:blipFill>
              <p:spPr>
                <a:xfrm>
                  <a:off x="1967332" y="5632582"/>
                  <a:ext cx="59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929D53F3-2B2D-FEA9-366B-1EA826CE801D}"/>
                    </a:ext>
                  </a:extLst>
                </p14:cNvPr>
                <p14:cNvContentPartPr/>
                <p14:nvPr/>
              </p14:nvContentPartPr>
              <p14:xfrm>
                <a:off x="2020612" y="5749942"/>
                <a:ext cx="106200" cy="147240"/>
              </p14:xfrm>
            </p:contentPart>
          </mc:Choice>
          <mc:Fallback xmlns="">
            <p:pic>
              <p:nvPicPr>
                <p:cNvPr id="234" name="Ink 233">
                  <a:extLst>
                    <a:ext uri="{FF2B5EF4-FFF2-40B4-BE49-F238E27FC236}">
                      <a16:creationId xmlns:a16="http://schemas.microsoft.com/office/drawing/2014/main" id="{929D53F3-2B2D-FEA9-366B-1EA826CE801D}"/>
                    </a:ext>
                  </a:extLst>
                </p:cNvPr>
                <p:cNvPicPr/>
                <p:nvPr/>
              </p:nvPicPr>
              <p:blipFill>
                <a:blip r:embed="rId379"/>
                <a:stretch>
                  <a:fillRect/>
                </a:stretch>
              </p:blipFill>
              <p:spPr>
                <a:xfrm>
                  <a:off x="2011972" y="5741302"/>
                  <a:ext cx="12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8C4E27BD-1145-234A-627C-57B6D0FF2177}"/>
                    </a:ext>
                  </a:extLst>
                </p14:cNvPr>
                <p14:cNvContentPartPr/>
                <p14:nvPr/>
              </p14:nvContentPartPr>
              <p14:xfrm>
                <a:off x="2178652" y="5649502"/>
                <a:ext cx="43200" cy="277200"/>
              </p14:xfrm>
            </p:contentPart>
          </mc:Choice>
          <mc:Fallback xmlns="">
            <p:pic>
              <p:nvPicPr>
                <p:cNvPr id="235" name="Ink 234">
                  <a:extLst>
                    <a:ext uri="{FF2B5EF4-FFF2-40B4-BE49-F238E27FC236}">
                      <a16:creationId xmlns:a16="http://schemas.microsoft.com/office/drawing/2014/main" id="{8C4E27BD-1145-234A-627C-57B6D0FF2177}"/>
                    </a:ext>
                  </a:extLst>
                </p:cNvPr>
                <p:cNvPicPr/>
                <p:nvPr/>
              </p:nvPicPr>
              <p:blipFill>
                <a:blip r:embed="rId381"/>
                <a:stretch>
                  <a:fillRect/>
                </a:stretch>
              </p:blipFill>
              <p:spPr>
                <a:xfrm>
                  <a:off x="2169652" y="5640502"/>
                  <a:ext cx="608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C9D0F030-1B2C-7C08-DFB3-918C5EC273D1}"/>
                    </a:ext>
                  </a:extLst>
                </p14:cNvPr>
                <p14:cNvContentPartPr/>
                <p14:nvPr/>
              </p14:nvContentPartPr>
              <p14:xfrm>
                <a:off x="2283052" y="5760742"/>
                <a:ext cx="214200" cy="170280"/>
              </p14:xfrm>
            </p:contentPart>
          </mc:Choice>
          <mc:Fallback xmlns="">
            <p:pic>
              <p:nvPicPr>
                <p:cNvPr id="236" name="Ink 235">
                  <a:extLst>
                    <a:ext uri="{FF2B5EF4-FFF2-40B4-BE49-F238E27FC236}">
                      <a16:creationId xmlns:a16="http://schemas.microsoft.com/office/drawing/2014/main" id="{C9D0F030-1B2C-7C08-DFB3-918C5EC273D1}"/>
                    </a:ext>
                  </a:extLst>
                </p:cNvPr>
                <p:cNvPicPr/>
                <p:nvPr/>
              </p:nvPicPr>
              <p:blipFill>
                <a:blip r:embed="rId383"/>
                <a:stretch>
                  <a:fillRect/>
                </a:stretch>
              </p:blipFill>
              <p:spPr>
                <a:xfrm>
                  <a:off x="2274052" y="5752102"/>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1336A589-7807-1FE2-4180-3BF0A54C55C5}"/>
                    </a:ext>
                  </a:extLst>
                </p14:cNvPr>
                <p14:cNvContentPartPr/>
                <p14:nvPr/>
              </p14:nvContentPartPr>
              <p14:xfrm>
                <a:off x="2534332" y="5755702"/>
                <a:ext cx="162000" cy="374760"/>
              </p14:xfrm>
            </p:contentPart>
          </mc:Choice>
          <mc:Fallback xmlns="">
            <p:pic>
              <p:nvPicPr>
                <p:cNvPr id="237" name="Ink 236">
                  <a:extLst>
                    <a:ext uri="{FF2B5EF4-FFF2-40B4-BE49-F238E27FC236}">
                      <a16:creationId xmlns:a16="http://schemas.microsoft.com/office/drawing/2014/main" id="{1336A589-7807-1FE2-4180-3BF0A54C55C5}"/>
                    </a:ext>
                  </a:extLst>
                </p:cNvPr>
                <p:cNvPicPr/>
                <p:nvPr/>
              </p:nvPicPr>
              <p:blipFill>
                <a:blip r:embed="rId385"/>
                <a:stretch>
                  <a:fillRect/>
                </a:stretch>
              </p:blipFill>
              <p:spPr>
                <a:xfrm>
                  <a:off x="2525692" y="5747062"/>
                  <a:ext cx="179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8" name="Ink 237">
                  <a:extLst>
                    <a:ext uri="{FF2B5EF4-FFF2-40B4-BE49-F238E27FC236}">
                      <a16:creationId xmlns:a16="http://schemas.microsoft.com/office/drawing/2014/main" id="{24AE2B60-A973-44FB-0CFA-20368BF46898}"/>
                    </a:ext>
                  </a:extLst>
                </p14:cNvPr>
                <p14:cNvContentPartPr/>
                <p14:nvPr/>
              </p14:nvContentPartPr>
              <p14:xfrm>
                <a:off x="3034732" y="5773702"/>
                <a:ext cx="1769400" cy="63000"/>
              </p14:xfrm>
            </p:contentPart>
          </mc:Choice>
          <mc:Fallback xmlns="">
            <p:pic>
              <p:nvPicPr>
                <p:cNvPr id="238" name="Ink 237">
                  <a:extLst>
                    <a:ext uri="{FF2B5EF4-FFF2-40B4-BE49-F238E27FC236}">
                      <a16:creationId xmlns:a16="http://schemas.microsoft.com/office/drawing/2014/main" id="{24AE2B60-A973-44FB-0CFA-20368BF46898}"/>
                    </a:ext>
                  </a:extLst>
                </p:cNvPr>
                <p:cNvPicPr/>
                <p:nvPr/>
              </p:nvPicPr>
              <p:blipFill>
                <a:blip r:embed="rId387"/>
                <a:stretch>
                  <a:fillRect/>
                </a:stretch>
              </p:blipFill>
              <p:spPr>
                <a:xfrm>
                  <a:off x="3026092" y="5764702"/>
                  <a:ext cx="1787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9" name="Ink 238">
                  <a:extLst>
                    <a:ext uri="{FF2B5EF4-FFF2-40B4-BE49-F238E27FC236}">
                      <a16:creationId xmlns:a16="http://schemas.microsoft.com/office/drawing/2014/main" id="{15FB59A3-76A2-A008-8547-9AE4655130CA}"/>
                    </a:ext>
                  </a:extLst>
                </p14:cNvPr>
                <p14:cNvContentPartPr/>
                <p14:nvPr/>
              </p14:nvContentPartPr>
              <p14:xfrm>
                <a:off x="4620892" y="5703142"/>
                <a:ext cx="116640" cy="160920"/>
              </p14:xfrm>
            </p:contentPart>
          </mc:Choice>
          <mc:Fallback xmlns="">
            <p:pic>
              <p:nvPicPr>
                <p:cNvPr id="239" name="Ink 238">
                  <a:extLst>
                    <a:ext uri="{FF2B5EF4-FFF2-40B4-BE49-F238E27FC236}">
                      <a16:creationId xmlns:a16="http://schemas.microsoft.com/office/drawing/2014/main" id="{15FB59A3-76A2-A008-8547-9AE4655130CA}"/>
                    </a:ext>
                  </a:extLst>
                </p:cNvPr>
                <p:cNvPicPr/>
                <p:nvPr/>
              </p:nvPicPr>
              <p:blipFill>
                <a:blip r:embed="rId389"/>
                <a:stretch>
                  <a:fillRect/>
                </a:stretch>
              </p:blipFill>
              <p:spPr>
                <a:xfrm>
                  <a:off x="4612252" y="5694142"/>
                  <a:ext cx="134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0" name="Ink 239">
                  <a:extLst>
                    <a:ext uri="{FF2B5EF4-FFF2-40B4-BE49-F238E27FC236}">
                      <a16:creationId xmlns:a16="http://schemas.microsoft.com/office/drawing/2014/main" id="{702AE6B1-F921-2445-F33B-85CA5C068D89}"/>
                    </a:ext>
                  </a:extLst>
                </p14:cNvPr>
                <p14:cNvContentPartPr/>
                <p14:nvPr/>
              </p14:nvContentPartPr>
              <p14:xfrm>
                <a:off x="4869652" y="5559502"/>
                <a:ext cx="295200" cy="333000"/>
              </p14:xfrm>
            </p:contentPart>
          </mc:Choice>
          <mc:Fallback xmlns="">
            <p:pic>
              <p:nvPicPr>
                <p:cNvPr id="240" name="Ink 239">
                  <a:extLst>
                    <a:ext uri="{FF2B5EF4-FFF2-40B4-BE49-F238E27FC236}">
                      <a16:creationId xmlns:a16="http://schemas.microsoft.com/office/drawing/2014/main" id="{702AE6B1-F921-2445-F33B-85CA5C068D89}"/>
                    </a:ext>
                  </a:extLst>
                </p:cNvPr>
                <p:cNvPicPr/>
                <p:nvPr/>
              </p:nvPicPr>
              <p:blipFill>
                <a:blip r:embed="rId391"/>
                <a:stretch>
                  <a:fillRect/>
                </a:stretch>
              </p:blipFill>
              <p:spPr>
                <a:xfrm>
                  <a:off x="4860652" y="5550862"/>
                  <a:ext cx="3128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1" name="Ink 240">
                  <a:extLst>
                    <a:ext uri="{FF2B5EF4-FFF2-40B4-BE49-F238E27FC236}">
                      <a16:creationId xmlns:a16="http://schemas.microsoft.com/office/drawing/2014/main" id="{EEA8E3AC-AB1A-D3ED-6F88-77F391C17C74}"/>
                    </a:ext>
                  </a:extLst>
                </p14:cNvPr>
                <p14:cNvContentPartPr/>
                <p14:nvPr/>
              </p14:nvContentPartPr>
              <p14:xfrm>
                <a:off x="5145052" y="5706382"/>
                <a:ext cx="178200" cy="167040"/>
              </p14:xfrm>
            </p:contentPart>
          </mc:Choice>
          <mc:Fallback xmlns="">
            <p:pic>
              <p:nvPicPr>
                <p:cNvPr id="241" name="Ink 240">
                  <a:extLst>
                    <a:ext uri="{FF2B5EF4-FFF2-40B4-BE49-F238E27FC236}">
                      <a16:creationId xmlns:a16="http://schemas.microsoft.com/office/drawing/2014/main" id="{EEA8E3AC-AB1A-D3ED-6F88-77F391C17C74}"/>
                    </a:ext>
                  </a:extLst>
                </p:cNvPr>
                <p:cNvPicPr/>
                <p:nvPr/>
              </p:nvPicPr>
              <p:blipFill>
                <a:blip r:embed="rId393"/>
                <a:stretch>
                  <a:fillRect/>
                </a:stretch>
              </p:blipFill>
              <p:spPr>
                <a:xfrm>
                  <a:off x="5136052" y="5697382"/>
                  <a:ext cx="195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5B31718F-082C-8299-8CA7-FC5ED74D10AB}"/>
                    </a:ext>
                  </a:extLst>
                </p14:cNvPr>
                <p14:cNvContentPartPr/>
                <p14:nvPr/>
              </p14:nvContentPartPr>
              <p14:xfrm>
                <a:off x="5318572" y="5732662"/>
                <a:ext cx="149400" cy="141120"/>
              </p14:xfrm>
            </p:contentPart>
          </mc:Choice>
          <mc:Fallback xmlns="">
            <p:pic>
              <p:nvPicPr>
                <p:cNvPr id="242" name="Ink 241">
                  <a:extLst>
                    <a:ext uri="{FF2B5EF4-FFF2-40B4-BE49-F238E27FC236}">
                      <a16:creationId xmlns:a16="http://schemas.microsoft.com/office/drawing/2014/main" id="{5B31718F-082C-8299-8CA7-FC5ED74D10AB}"/>
                    </a:ext>
                  </a:extLst>
                </p:cNvPr>
                <p:cNvPicPr/>
                <p:nvPr/>
              </p:nvPicPr>
              <p:blipFill>
                <a:blip r:embed="rId395"/>
                <a:stretch>
                  <a:fillRect/>
                </a:stretch>
              </p:blipFill>
              <p:spPr>
                <a:xfrm>
                  <a:off x="5309932" y="5724022"/>
                  <a:ext cx="16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727097A1-8D9D-6046-9A3A-AF7F42CE1912}"/>
                    </a:ext>
                  </a:extLst>
                </p14:cNvPr>
                <p14:cNvContentPartPr/>
                <p14:nvPr/>
              </p14:nvContentPartPr>
              <p14:xfrm>
                <a:off x="5510092" y="5722582"/>
                <a:ext cx="111960" cy="133920"/>
              </p14:xfrm>
            </p:contentPart>
          </mc:Choice>
          <mc:Fallback xmlns="">
            <p:pic>
              <p:nvPicPr>
                <p:cNvPr id="243" name="Ink 242">
                  <a:extLst>
                    <a:ext uri="{FF2B5EF4-FFF2-40B4-BE49-F238E27FC236}">
                      <a16:creationId xmlns:a16="http://schemas.microsoft.com/office/drawing/2014/main" id="{727097A1-8D9D-6046-9A3A-AF7F42CE1912}"/>
                    </a:ext>
                  </a:extLst>
                </p:cNvPr>
                <p:cNvPicPr/>
                <p:nvPr/>
              </p:nvPicPr>
              <p:blipFill>
                <a:blip r:embed="rId397"/>
                <a:stretch>
                  <a:fillRect/>
                </a:stretch>
              </p:blipFill>
              <p:spPr>
                <a:xfrm>
                  <a:off x="5501092" y="5713582"/>
                  <a:ext cx="129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7DE4252E-80C9-5E6E-1F31-AF520527F0CF}"/>
                    </a:ext>
                  </a:extLst>
                </p14:cNvPr>
                <p14:cNvContentPartPr/>
                <p14:nvPr/>
              </p14:nvContentPartPr>
              <p14:xfrm>
                <a:off x="5664172" y="5546542"/>
                <a:ext cx="261720" cy="314640"/>
              </p14:xfrm>
            </p:contentPart>
          </mc:Choice>
          <mc:Fallback xmlns="">
            <p:pic>
              <p:nvPicPr>
                <p:cNvPr id="244" name="Ink 243">
                  <a:extLst>
                    <a:ext uri="{FF2B5EF4-FFF2-40B4-BE49-F238E27FC236}">
                      <a16:creationId xmlns:a16="http://schemas.microsoft.com/office/drawing/2014/main" id="{7DE4252E-80C9-5E6E-1F31-AF520527F0CF}"/>
                    </a:ext>
                  </a:extLst>
                </p:cNvPr>
                <p:cNvPicPr/>
                <p:nvPr/>
              </p:nvPicPr>
              <p:blipFill>
                <a:blip r:embed="rId399"/>
                <a:stretch>
                  <a:fillRect/>
                </a:stretch>
              </p:blipFill>
              <p:spPr>
                <a:xfrm>
                  <a:off x="5655172" y="5537542"/>
                  <a:ext cx="279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ECD43B72-5CAE-CEB9-9322-65982AD0B7FB}"/>
                    </a:ext>
                  </a:extLst>
                </p14:cNvPr>
                <p14:cNvContentPartPr/>
                <p14:nvPr/>
              </p14:nvContentPartPr>
              <p14:xfrm>
                <a:off x="4874692" y="6019942"/>
                <a:ext cx="1300320" cy="43560"/>
              </p14:xfrm>
            </p:contentPart>
          </mc:Choice>
          <mc:Fallback xmlns="">
            <p:pic>
              <p:nvPicPr>
                <p:cNvPr id="245" name="Ink 244">
                  <a:extLst>
                    <a:ext uri="{FF2B5EF4-FFF2-40B4-BE49-F238E27FC236}">
                      <a16:creationId xmlns:a16="http://schemas.microsoft.com/office/drawing/2014/main" id="{ECD43B72-5CAE-CEB9-9322-65982AD0B7FB}"/>
                    </a:ext>
                  </a:extLst>
                </p:cNvPr>
                <p:cNvPicPr/>
                <p:nvPr/>
              </p:nvPicPr>
              <p:blipFill>
                <a:blip r:embed="rId401"/>
                <a:stretch>
                  <a:fillRect/>
                </a:stretch>
              </p:blipFill>
              <p:spPr>
                <a:xfrm>
                  <a:off x="4866052" y="6010942"/>
                  <a:ext cx="1317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6B85709A-E155-8A62-71D8-8F70313F8F56}"/>
                    </a:ext>
                  </a:extLst>
                </p14:cNvPr>
                <p14:cNvContentPartPr/>
                <p14:nvPr/>
              </p14:nvContentPartPr>
              <p14:xfrm>
                <a:off x="4749772" y="5449342"/>
                <a:ext cx="83520" cy="600480"/>
              </p14:xfrm>
            </p:contentPart>
          </mc:Choice>
          <mc:Fallback xmlns="">
            <p:pic>
              <p:nvPicPr>
                <p:cNvPr id="247" name="Ink 246">
                  <a:extLst>
                    <a:ext uri="{FF2B5EF4-FFF2-40B4-BE49-F238E27FC236}">
                      <a16:creationId xmlns:a16="http://schemas.microsoft.com/office/drawing/2014/main" id="{6B85709A-E155-8A62-71D8-8F70313F8F56}"/>
                    </a:ext>
                  </a:extLst>
                </p:cNvPr>
                <p:cNvPicPr/>
                <p:nvPr/>
              </p:nvPicPr>
              <p:blipFill>
                <a:blip r:embed="rId403"/>
                <a:stretch>
                  <a:fillRect/>
                </a:stretch>
              </p:blipFill>
              <p:spPr>
                <a:xfrm>
                  <a:off x="4740772" y="5440342"/>
                  <a:ext cx="101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8" name="Ink 247">
                  <a:extLst>
                    <a:ext uri="{FF2B5EF4-FFF2-40B4-BE49-F238E27FC236}">
                      <a16:creationId xmlns:a16="http://schemas.microsoft.com/office/drawing/2014/main" id="{E3FA4DA5-984C-706B-DB30-216B436A367F}"/>
                    </a:ext>
                  </a:extLst>
                </p14:cNvPr>
                <p14:cNvContentPartPr/>
                <p14:nvPr/>
              </p14:nvContentPartPr>
              <p14:xfrm>
                <a:off x="4771372" y="5340982"/>
                <a:ext cx="1482480" cy="663840"/>
              </p14:xfrm>
            </p:contentPart>
          </mc:Choice>
          <mc:Fallback xmlns="">
            <p:pic>
              <p:nvPicPr>
                <p:cNvPr id="248" name="Ink 247">
                  <a:extLst>
                    <a:ext uri="{FF2B5EF4-FFF2-40B4-BE49-F238E27FC236}">
                      <a16:creationId xmlns:a16="http://schemas.microsoft.com/office/drawing/2014/main" id="{E3FA4DA5-984C-706B-DB30-216B436A367F}"/>
                    </a:ext>
                  </a:extLst>
                </p:cNvPr>
                <p:cNvPicPr/>
                <p:nvPr/>
              </p:nvPicPr>
              <p:blipFill>
                <a:blip r:embed="rId405"/>
                <a:stretch>
                  <a:fillRect/>
                </a:stretch>
              </p:blipFill>
              <p:spPr>
                <a:xfrm>
                  <a:off x="4762732" y="5332342"/>
                  <a:ext cx="15001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308E148C-817B-75A8-CDF6-3BCB9923E79A}"/>
                    </a:ext>
                  </a:extLst>
                </p14:cNvPr>
                <p14:cNvContentPartPr/>
                <p14:nvPr/>
              </p14:nvContentPartPr>
              <p14:xfrm>
                <a:off x="1067692" y="5455822"/>
                <a:ext cx="2019600" cy="725400"/>
              </p14:xfrm>
            </p:contentPart>
          </mc:Choice>
          <mc:Fallback xmlns="">
            <p:pic>
              <p:nvPicPr>
                <p:cNvPr id="250" name="Ink 249">
                  <a:extLst>
                    <a:ext uri="{FF2B5EF4-FFF2-40B4-BE49-F238E27FC236}">
                      <a16:creationId xmlns:a16="http://schemas.microsoft.com/office/drawing/2014/main" id="{308E148C-817B-75A8-CDF6-3BCB9923E79A}"/>
                    </a:ext>
                  </a:extLst>
                </p:cNvPr>
                <p:cNvPicPr/>
                <p:nvPr/>
              </p:nvPicPr>
              <p:blipFill>
                <a:blip r:embed="rId407"/>
                <a:stretch>
                  <a:fillRect/>
                </a:stretch>
              </p:blipFill>
              <p:spPr>
                <a:xfrm>
                  <a:off x="1058692" y="5446822"/>
                  <a:ext cx="20372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5F98258D-9A3D-404B-BB85-35F9AFCFC393}"/>
                    </a:ext>
                  </a:extLst>
                </p14:cNvPr>
                <p14:cNvContentPartPr/>
                <p14:nvPr/>
              </p14:nvContentPartPr>
              <p14:xfrm>
                <a:off x="1126732" y="5362222"/>
                <a:ext cx="1746000" cy="811080"/>
              </p14:xfrm>
            </p:contentPart>
          </mc:Choice>
          <mc:Fallback xmlns="">
            <p:pic>
              <p:nvPicPr>
                <p:cNvPr id="251" name="Ink 250">
                  <a:extLst>
                    <a:ext uri="{FF2B5EF4-FFF2-40B4-BE49-F238E27FC236}">
                      <a16:creationId xmlns:a16="http://schemas.microsoft.com/office/drawing/2014/main" id="{5F98258D-9A3D-404B-BB85-35F9AFCFC393}"/>
                    </a:ext>
                  </a:extLst>
                </p:cNvPr>
                <p:cNvPicPr/>
                <p:nvPr/>
              </p:nvPicPr>
              <p:blipFill>
                <a:blip r:embed="rId409"/>
                <a:stretch>
                  <a:fillRect/>
                </a:stretch>
              </p:blipFill>
              <p:spPr>
                <a:xfrm>
                  <a:off x="1117732" y="5353582"/>
                  <a:ext cx="176364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9B091966-D4F5-1A53-AFA1-77F532875E7F}"/>
                    </a:ext>
                  </a:extLst>
                </p14:cNvPr>
                <p14:cNvContentPartPr/>
                <p14:nvPr/>
              </p14:nvContentPartPr>
              <p14:xfrm>
                <a:off x="4207972" y="5519542"/>
                <a:ext cx="163800" cy="217800"/>
              </p14:xfrm>
            </p:contentPart>
          </mc:Choice>
          <mc:Fallback xmlns="">
            <p:pic>
              <p:nvPicPr>
                <p:cNvPr id="253" name="Ink 252">
                  <a:extLst>
                    <a:ext uri="{FF2B5EF4-FFF2-40B4-BE49-F238E27FC236}">
                      <a16:creationId xmlns:a16="http://schemas.microsoft.com/office/drawing/2014/main" id="{9B091966-D4F5-1A53-AFA1-77F532875E7F}"/>
                    </a:ext>
                  </a:extLst>
                </p:cNvPr>
                <p:cNvPicPr/>
                <p:nvPr/>
              </p:nvPicPr>
              <p:blipFill>
                <a:blip r:embed="rId411"/>
                <a:stretch>
                  <a:fillRect/>
                </a:stretch>
              </p:blipFill>
              <p:spPr>
                <a:xfrm>
                  <a:off x="4198972" y="5510542"/>
                  <a:ext cx="181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4" name="Ink 253">
                  <a:extLst>
                    <a:ext uri="{FF2B5EF4-FFF2-40B4-BE49-F238E27FC236}">
                      <a16:creationId xmlns:a16="http://schemas.microsoft.com/office/drawing/2014/main" id="{02601FD9-ED1F-5409-6DE7-86200CA3185A}"/>
                    </a:ext>
                  </a:extLst>
                </p14:cNvPr>
                <p14:cNvContentPartPr/>
                <p14:nvPr/>
              </p14:nvContentPartPr>
              <p14:xfrm>
                <a:off x="4047772" y="5647342"/>
                <a:ext cx="31680" cy="52920"/>
              </p14:xfrm>
            </p:contentPart>
          </mc:Choice>
          <mc:Fallback xmlns="">
            <p:pic>
              <p:nvPicPr>
                <p:cNvPr id="254" name="Ink 253">
                  <a:extLst>
                    <a:ext uri="{FF2B5EF4-FFF2-40B4-BE49-F238E27FC236}">
                      <a16:creationId xmlns:a16="http://schemas.microsoft.com/office/drawing/2014/main" id="{02601FD9-ED1F-5409-6DE7-86200CA3185A}"/>
                    </a:ext>
                  </a:extLst>
                </p:cNvPr>
                <p:cNvPicPr/>
                <p:nvPr/>
              </p:nvPicPr>
              <p:blipFill>
                <a:blip r:embed="rId413"/>
                <a:stretch>
                  <a:fillRect/>
                </a:stretch>
              </p:blipFill>
              <p:spPr>
                <a:xfrm>
                  <a:off x="4039132" y="5638702"/>
                  <a:ext cx="49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5" name="Ink 254">
                  <a:extLst>
                    <a:ext uri="{FF2B5EF4-FFF2-40B4-BE49-F238E27FC236}">
                      <a16:creationId xmlns:a16="http://schemas.microsoft.com/office/drawing/2014/main" id="{6D376277-1D1A-034E-CA90-F2EA0F012C41}"/>
                    </a:ext>
                  </a:extLst>
                </p14:cNvPr>
                <p14:cNvContentPartPr/>
                <p14:nvPr/>
              </p14:nvContentPartPr>
              <p14:xfrm>
                <a:off x="3842212" y="5682982"/>
                <a:ext cx="91440" cy="54000"/>
              </p14:xfrm>
            </p:contentPart>
          </mc:Choice>
          <mc:Fallback xmlns="">
            <p:pic>
              <p:nvPicPr>
                <p:cNvPr id="255" name="Ink 254">
                  <a:extLst>
                    <a:ext uri="{FF2B5EF4-FFF2-40B4-BE49-F238E27FC236}">
                      <a16:creationId xmlns:a16="http://schemas.microsoft.com/office/drawing/2014/main" id="{6D376277-1D1A-034E-CA90-F2EA0F012C41}"/>
                    </a:ext>
                  </a:extLst>
                </p:cNvPr>
                <p:cNvPicPr/>
                <p:nvPr/>
              </p:nvPicPr>
              <p:blipFill>
                <a:blip r:embed="rId415"/>
                <a:stretch>
                  <a:fillRect/>
                </a:stretch>
              </p:blipFill>
              <p:spPr>
                <a:xfrm>
                  <a:off x="3833572" y="5673982"/>
                  <a:ext cx="10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6" name="Ink 255">
                  <a:extLst>
                    <a:ext uri="{FF2B5EF4-FFF2-40B4-BE49-F238E27FC236}">
                      <a16:creationId xmlns:a16="http://schemas.microsoft.com/office/drawing/2014/main" id="{567AD271-D534-C41B-8FE9-F05F0FDCD1D1}"/>
                    </a:ext>
                  </a:extLst>
                </p14:cNvPr>
                <p14:cNvContentPartPr/>
                <p14:nvPr/>
              </p14:nvContentPartPr>
              <p14:xfrm>
                <a:off x="3450172" y="5534662"/>
                <a:ext cx="360720" cy="186480"/>
              </p14:xfrm>
            </p:contentPart>
          </mc:Choice>
          <mc:Fallback xmlns="">
            <p:pic>
              <p:nvPicPr>
                <p:cNvPr id="256" name="Ink 255">
                  <a:extLst>
                    <a:ext uri="{FF2B5EF4-FFF2-40B4-BE49-F238E27FC236}">
                      <a16:creationId xmlns:a16="http://schemas.microsoft.com/office/drawing/2014/main" id="{567AD271-D534-C41B-8FE9-F05F0FDCD1D1}"/>
                    </a:ext>
                  </a:extLst>
                </p:cNvPr>
                <p:cNvPicPr/>
                <p:nvPr/>
              </p:nvPicPr>
              <p:blipFill>
                <a:blip r:embed="rId417"/>
                <a:stretch>
                  <a:fillRect/>
                </a:stretch>
              </p:blipFill>
              <p:spPr>
                <a:xfrm>
                  <a:off x="3441532" y="5526022"/>
                  <a:ext cx="37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Ink 257">
                  <a:extLst>
                    <a:ext uri="{FF2B5EF4-FFF2-40B4-BE49-F238E27FC236}">
                      <a16:creationId xmlns:a16="http://schemas.microsoft.com/office/drawing/2014/main" id="{5C4E46DD-72DC-7950-DF2A-CD1F5DBD0728}"/>
                    </a:ext>
                  </a:extLst>
                </p14:cNvPr>
                <p14:cNvContentPartPr/>
                <p14:nvPr/>
              </p14:nvContentPartPr>
              <p14:xfrm>
                <a:off x="4079812" y="5354302"/>
                <a:ext cx="504360" cy="600120"/>
              </p14:xfrm>
            </p:contentPart>
          </mc:Choice>
          <mc:Fallback xmlns="">
            <p:pic>
              <p:nvPicPr>
                <p:cNvPr id="258" name="Ink 257">
                  <a:extLst>
                    <a:ext uri="{FF2B5EF4-FFF2-40B4-BE49-F238E27FC236}">
                      <a16:creationId xmlns:a16="http://schemas.microsoft.com/office/drawing/2014/main" id="{5C4E46DD-72DC-7950-DF2A-CD1F5DBD0728}"/>
                    </a:ext>
                  </a:extLst>
                </p:cNvPr>
                <p:cNvPicPr/>
                <p:nvPr/>
              </p:nvPicPr>
              <p:blipFill>
                <a:blip r:embed="rId419"/>
                <a:stretch>
                  <a:fillRect/>
                </a:stretch>
              </p:blipFill>
              <p:spPr>
                <a:xfrm>
                  <a:off x="4070812" y="5345662"/>
                  <a:ext cx="52200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0" name="Ink 259">
                  <a:extLst>
                    <a:ext uri="{FF2B5EF4-FFF2-40B4-BE49-F238E27FC236}">
                      <a16:creationId xmlns:a16="http://schemas.microsoft.com/office/drawing/2014/main" id="{8168A2AA-0B3E-E72C-989B-8E3B73EFD45C}"/>
                    </a:ext>
                  </a:extLst>
                </p14:cNvPr>
                <p14:cNvContentPartPr/>
                <p14:nvPr/>
              </p14:nvContentPartPr>
              <p14:xfrm>
                <a:off x="5917972" y="5649502"/>
                <a:ext cx="325800" cy="210960"/>
              </p14:xfrm>
            </p:contentPart>
          </mc:Choice>
          <mc:Fallback xmlns="">
            <p:pic>
              <p:nvPicPr>
                <p:cNvPr id="260" name="Ink 259">
                  <a:extLst>
                    <a:ext uri="{FF2B5EF4-FFF2-40B4-BE49-F238E27FC236}">
                      <a16:creationId xmlns:a16="http://schemas.microsoft.com/office/drawing/2014/main" id="{8168A2AA-0B3E-E72C-989B-8E3B73EFD45C}"/>
                    </a:ext>
                  </a:extLst>
                </p:cNvPr>
                <p:cNvPicPr/>
                <p:nvPr/>
              </p:nvPicPr>
              <p:blipFill>
                <a:blip r:embed="rId421"/>
                <a:stretch>
                  <a:fillRect/>
                </a:stretch>
              </p:blipFill>
              <p:spPr>
                <a:xfrm>
                  <a:off x="5909332" y="5640502"/>
                  <a:ext cx="343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1" name="Ink 260">
                  <a:extLst>
                    <a:ext uri="{FF2B5EF4-FFF2-40B4-BE49-F238E27FC236}">
                      <a16:creationId xmlns:a16="http://schemas.microsoft.com/office/drawing/2014/main" id="{5B2CED33-23E8-F849-B313-125B7E4B3D31}"/>
                    </a:ext>
                  </a:extLst>
                </p14:cNvPr>
                <p14:cNvContentPartPr/>
                <p14:nvPr/>
              </p14:nvContentPartPr>
              <p14:xfrm>
                <a:off x="6290572" y="5664622"/>
                <a:ext cx="189000" cy="187920"/>
              </p14:xfrm>
            </p:contentPart>
          </mc:Choice>
          <mc:Fallback xmlns="">
            <p:pic>
              <p:nvPicPr>
                <p:cNvPr id="261" name="Ink 260">
                  <a:extLst>
                    <a:ext uri="{FF2B5EF4-FFF2-40B4-BE49-F238E27FC236}">
                      <a16:creationId xmlns:a16="http://schemas.microsoft.com/office/drawing/2014/main" id="{5B2CED33-23E8-F849-B313-125B7E4B3D31}"/>
                    </a:ext>
                  </a:extLst>
                </p:cNvPr>
                <p:cNvPicPr/>
                <p:nvPr/>
              </p:nvPicPr>
              <p:blipFill>
                <a:blip r:embed="rId423"/>
                <a:stretch>
                  <a:fillRect/>
                </a:stretch>
              </p:blipFill>
              <p:spPr>
                <a:xfrm>
                  <a:off x="6281572" y="5655982"/>
                  <a:ext cx="20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2" name="Ink 261">
                  <a:extLst>
                    <a:ext uri="{FF2B5EF4-FFF2-40B4-BE49-F238E27FC236}">
                      <a16:creationId xmlns:a16="http://schemas.microsoft.com/office/drawing/2014/main" id="{3BDFD358-A7BD-B405-60C3-097ED4C3DC73}"/>
                    </a:ext>
                  </a:extLst>
                </p14:cNvPr>
                <p14:cNvContentPartPr/>
                <p14:nvPr/>
              </p14:nvContentPartPr>
              <p14:xfrm>
                <a:off x="6516292" y="5681902"/>
                <a:ext cx="151200" cy="185040"/>
              </p14:xfrm>
            </p:contentPart>
          </mc:Choice>
          <mc:Fallback xmlns="">
            <p:pic>
              <p:nvPicPr>
                <p:cNvPr id="262" name="Ink 261">
                  <a:extLst>
                    <a:ext uri="{FF2B5EF4-FFF2-40B4-BE49-F238E27FC236}">
                      <a16:creationId xmlns:a16="http://schemas.microsoft.com/office/drawing/2014/main" id="{3BDFD358-A7BD-B405-60C3-097ED4C3DC73}"/>
                    </a:ext>
                  </a:extLst>
                </p:cNvPr>
                <p:cNvPicPr/>
                <p:nvPr/>
              </p:nvPicPr>
              <p:blipFill>
                <a:blip r:embed="rId425"/>
                <a:stretch>
                  <a:fillRect/>
                </a:stretch>
              </p:blipFill>
              <p:spPr>
                <a:xfrm>
                  <a:off x="6507292" y="5672902"/>
                  <a:ext cx="168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3" name="Ink 262">
                  <a:extLst>
                    <a:ext uri="{FF2B5EF4-FFF2-40B4-BE49-F238E27FC236}">
                      <a16:creationId xmlns:a16="http://schemas.microsoft.com/office/drawing/2014/main" id="{C23EBAF3-3A0C-615C-F00B-58275E77BAB8}"/>
                    </a:ext>
                  </a:extLst>
                </p14:cNvPr>
                <p14:cNvContentPartPr/>
                <p14:nvPr/>
              </p14:nvContentPartPr>
              <p14:xfrm>
                <a:off x="6730852" y="5595862"/>
                <a:ext cx="137160" cy="284760"/>
              </p14:xfrm>
            </p:contentPart>
          </mc:Choice>
          <mc:Fallback xmlns="">
            <p:pic>
              <p:nvPicPr>
                <p:cNvPr id="263" name="Ink 262">
                  <a:extLst>
                    <a:ext uri="{FF2B5EF4-FFF2-40B4-BE49-F238E27FC236}">
                      <a16:creationId xmlns:a16="http://schemas.microsoft.com/office/drawing/2014/main" id="{C23EBAF3-3A0C-615C-F00B-58275E77BAB8}"/>
                    </a:ext>
                  </a:extLst>
                </p:cNvPr>
                <p:cNvPicPr/>
                <p:nvPr/>
              </p:nvPicPr>
              <p:blipFill>
                <a:blip r:embed="rId427"/>
                <a:stretch>
                  <a:fillRect/>
                </a:stretch>
              </p:blipFill>
              <p:spPr>
                <a:xfrm>
                  <a:off x="6722212" y="5587222"/>
                  <a:ext cx="154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4" name="Ink 263">
                  <a:extLst>
                    <a:ext uri="{FF2B5EF4-FFF2-40B4-BE49-F238E27FC236}">
                      <a16:creationId xmlns:a16="http://schemas.microsoft.com/office/drawing/2014/main" id="{6406404A-C084-63BC-65E5-0F937FE17367}"/>
                    </a:ext>
                  </a:extLst>
                </p14:cNvPr>
                <p14:cNvContentPartPr/>
                <p14:nvPr/>
              </p14:nvContentPartPr>
              <p14:xfrm>
                <a:off x="6940012" y="5583982"/>
                <a:ext cx="249480" cy="266040"/>
              </p14:xfrm>
            </p:contentPart>
          </mc:Choice>
          <mc:Fallback xmlns="">
            <p:pic>
              <p:nvPicPr>
                <p:cNvPr id="264" name="Ink 263">
                  <a:extLst>
                    <a:ext uri="{FF2B5EF4-FFF2-40B4-BE49-F238E27FC236}">
                      <a16:creationId xmlns:a16="http://schemas.microsoft.com/office/drawing/2014/main" id="{6406404A-C084-63BC-65E5-0F937FE17367}"/>
                    </a:ext>
                  </a:extLst>
                </p:cNvPr>
                <p:cNvPicPr/>
                <p:nvPr/>
              </p:nvPicPr>
              <p:blipFill>
                <a:blip r:embed="rId429"/>
                <a:stretch>
                  <a:fillRect/>
                </a:stretch>
              </p:blipFill>
              <p:spPr>
                <a:xfrm>
                  <a:off x="6931372" y="5574982"/>
                  <a:ext cx="267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5" name="Ink 264">
                  <a:extLst>
                    <a:ext uri="{FF2B5EF4-FFF2-40B4-BE49-F238E27FC236}">
                      <a16:creationId xmlns:a16="http://schemas.microsoft.com/office/drawing/2014/main" id="{9C0E8A0C-182D-DF1A-D04D-ADA35AC907DD}"/>
                    </a:ext>
                  </a:extLst>
                </p14:cNvPr>
                <p14:cNvContentPartPr/>
                <p14:nvPr/>
              </p14:nvContentPartPr>
              <p14:xfrm>
                <a:off x="7126492" y="5677582"/>
                <a:ext cx="561960" cy="430200"/>
              </p14:xfrm>
            </p:contentPart>
          </mc:Choice>
          <mc:Fallback xmlns="">
            <p:pic>
              <p:nvPicPr>
                <p:cNvPr id="265" name="Ink 264">
                  <a:extLst>
                    <a:ext uri="{FF2B5EF4-FFF2-40B4-BE49-F238E27FC236}">
                      <a16:creationId xmlns:a16="http://schemas.microsoft.com/office/drawing/2014/main" id="{9C0E8A0C-182D-DF1A-D04D-ADA35AC907DD}"/>
                    </a:ext>
                  </a:extLst>
                </p:cNvPr>
                <p:cNvPicPr/>
                <p:nvPr/>
              </p:nvPicPr>
              <p:blipFill>
                <a:blip r:embed="rId431"/>
                <a:stretch>
                  <a:fillRect/>
                </a:stretch>
              </p:blipFill>
              <p:spPr>
                <a:xfrm>
                  <a:off x="7117852" y="5668942"/>
                  <a:ext cx="579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7" name="Ink 266">
                  <a:extLst>
                    <a:ext uri="{FF2B5EF4-FFF2-40B4-BE49-F238E27FC236}">
                      <a16:creationId xmlns:a16="http://schemas.microsoft.com/office/drawing/2014/main" id="{5896EA75-32CE-32FC-6236-854F1A8972A3}"/>
                    </a:ext>
                  </a:extLst>
                </p14:cNvPr>
                <p14:cNvContentPartPr/>
                <p14:nvPr/>
              </p14:nvContentPartPr>
              <p14:xfrm>
                <a:off x="2423812" y="4880182"/>
                <a:ext cx="743040" cy="430560"/>
              </p14:xfrm>
            </p:contentPart>
          </mc:Choice>
          <mc:Fallback xmlns="">
            <p:pic>
              <p:nvPicPr>
                <p:cNvPr id="267" name="Ink 266">
                  <a:extLst>
                    <a:ext uri="{FF2B5EF4-FFF2-40B4-BE49-F238E27FC236}">
                      <a16:creationId xmlns:a16="http://schemas.microsoft.com/office/drawing/2014/main" id="{5896EA75-32CE-32FC-6236-854F1A8972A3}"/>
                    </a:ext>
                  </a:extLst>
                </p:cNvPr>
                <p:cNvPicPr/>
                <p:nvPr/>
              </p:nvPicPr>
              <p:blipFill>
                <a:blip r:embed="rId433"/>
                <a:stretch>
                  <a:fillRect/>
                </a:stretch>
              </p:blipFill>
              <p:spPr>
                <a:xfrm>
                  <a:off x="2414812" y="4871542"/>
                  <a:ext cx="7606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8" name="Ink 267">
                  <a:extLst>
                    <a:ext uri="{FF2B5EF4-FFF2-40B4-BE49-F238E27FC236}">
                      <a16:creationId xmlns:a16="http://schemas.microsoft.com/office/drawing/2014/main" id="{41DEEECB-C0FB-25B9-D186-9052FDBC0ECF}"/>
                    </a:ext>
                  </a:extLst>
                </p14:cNvPr>
                <p14:cNvContentPartPr/>
                <p14:nvPr/>
              </p14:nvContentPartPr>
              <p14:xfrm>
                <a:off x="3233812" y="5050462"/>
                <a:ext cx="117360" cy="295560"/>
              </p14:xfrm>
            </p:contentPart>
          </mc:Choice>
          <mc:Fallback xmlns="">
            <p:pic>
              <p:nvPicPr>
                <p:cNvPr id="268" name="Ink 267">
                  <a:extLst>
                    <a:ext uri="{FF2B5EF4-FFF2-40B4-BE49-F238E27FC236}">
                      <a16:creationId xmlns:a16="http://schemas.microsoft.com/office/drawing/2014/main" id="{41DEEECB-C0FB-25B9-D186-9052FDBC0ECF}"/>
                    </a:ext>
                  </a:extLst>
                </p:cNvPr>
                <p:cNvPicPr/>
                <p:nvPr/>
              </p:nvPicPr>
              <p:blipFill>
                <a:blip r:embed="rId435"/>
                <a:stretch>
                  <a:fillRect/>
                </a:stretch>
              </p:blipFill>
              <p:spPr>
                <a:xfrm>
                  <a:off x="3224812" y="5041462"/>
                  <a:ext cx="13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1CF7F61B-4785-2644-7247-725A2B617A35}"/>
                    </a:ext>
                  </a:extLst>
                </p14:cNvPr>
                <p14:cNvContentPartPr/>
                <p14:nvPr/>
              </p14:nvContentPartPr>
              <p14:xfrm>
                <a:off x="3424252" y="5015542"/>
                <a:ext cx="312120" cy="238320"/>
              </p14:xfrm>
            </p:contentPart>
          </mc:Choice>
          <mc:Fallback xmlns="">
            <p:pic>
              <p:nvPicPr>
                <p:cNvPr id="269" name="Ink 268">
                  <a:extLst>
                    <a:ext uri="{FF2B5EF4-FFF2-40B4-BE49-F238E27FC236}">
                      <a16:creationId xmlns:a16="http://schemas.microsoft.com/office/drawing/2014/main" id="{1CF7F61B-4785-2644-7247-725A2B617A35}"/>
                    </a:ext>
                  </a:extLst>
                </p:cNvPr>
                <p:cNvPicPr/>
                <p:nvPr/>
              </p:nvPicPr>
              <p:blipFill>
                <a:blip r:embed="rId437"/>
                <a:stretch>
                  <a:fillRect/>
                </a:stretch>
              </p:blipFill>
              <p:spPr>
                <a:xfrm>
                  <a:off x="3415252" y="5006542"/>
                  <a:ext cx="329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A9D88334-4ADB-2DCB-CD6B-1F3E40DFA66A}"/>
                    </a:ext>
                  </a:extLst>
                </p14:cNvPr>
                <p14:cNvContentPartPr/>
                <p14:nvPr/>
              </p14:nvContentPartPr>
              <p14:xfrm>
                <a:off x="3755812" y="5025982"/>
                <a:ext cx="44280" cy="172080"/>
              </p14:xfrm>
            </p:contentPart>
          </mc:Choice>
          <mc:Fallback xmlns="">
            <p:pic>
              <p:nvPicPr>
                <p:cNvPr id="270" name="Ink 269">
                  <a:extLst>
                    <a:ext uri="{FF2B5EF4-FFF2-40B4-BE49-F238E27FC236}">
                      <a16:creationId xmlns:a16="http://schemas.microsoft.com/office/drawing/2014/main" id="{A9D88334-4ADB-2DCB-CD6B-1F3E40DFA66A}"/>
                    </a:ext>
                  </a:extLst>
                </p:cNvPr>
                <p:cNvPicPr/>
                <p:nvPr/>
              </p:nvPicPr>
              <p:blipFill>
                <a:blip r:embed="rId439"/>
                <a:stretch>
                  <a:fillRect/>
                </a:stretch>
              </p:blipFill>
              <p:spPr>
                <a:xfrm>
                  <a:off x="3746812" y="5017342"/>
                  <a:ext cx="61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D0234D11-A852-2C7A-F631-7EB3FB19F64B}"/>
                    </a:ext>
                  </a:extLst>
                </p14:cNvPr>
                <p14:cNvContentPartPr/>
                <p14:nvPr/>
              </p14:nvContentPartPr>
              <p14:xfrm>
                <a:off x="3766972" y="4917262"/>
                <a:ext cx="135360" cy="273960"/>
              </p14:xfrm>
            </p:contentPart>
          </mc:Choice>
          <mc:Fallback xmlns="">
            <p:pic>
              <p:nvPicPr>
                <p:cNvPr id="271" name="Ink 270">
                  <a:extLst>
                    <a:ext uri="{FF2B5EF4-FFF2-40B4-BE49-F238E27FC236}">
                      <a16:creationId xmlns:a16="http://schemas.microsoft.com/office/drawing/2014/main" id="{D0234D11-A852-2C7A-F631-7EB3FB19F64B}"/>
                    </a:ext>
                  </a:extLst>
                </p:cNvPr>
                <p:cNvPicPr/>
                <p:nvPr/>
              </p:nvPicPr>
              <p:blipFill>
                <a:blip r:embed="rId441"/>
                <a:stretch>
                  <a:fillRect/>
                </a:stretch>
              </p:blipFill>
              <p:spPr>
                <a:xfrm>
                  <a:off x="3757972" y="4908262"/>
                  <a:ext cx="153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1AC9669B-C962-F07D-407C-09035EDDC1CB}"/>
                    </a:ext>
                  </a:extLst>
                </p14:cNvPr>
                <p14:cNvContentPartPr/>
                <p14:nvPr/>
              </p14:nvContentPartPr>
              <p14:xfrm>
                <a:off x="3876052" y="5042902"/>
                <a:ext cx="153000" cy="175320"/>
              </p14:xfrm>
            </p:contentPart>
          </mc:Choice>
          <mc:Fallback xmlns="">
            <p:pic>
              <p:nvPicPr>
                <p:cNvPr id="272" name="Ink 271">
                  <a:extLst>
                    <a:ext uri="{FF2B5EF4-FFF2-40B4-BE49-F238E27FC236}">
                      <a16:creationId xmlns:a16="http://schemas.microsoft.com/office/drawing/2014/main" id="{1AC9669B-C962-F07D-407C-09035EDDC1CB}"/>
                    </a:ext>
                  </a:extLst>
                </p:cNvPr>
                <p:cNvPicPr/>
                <p:nvPr/>
              </p:nvPicPr>
              <p:blipFill>
                <a:blip r:embed="rId443"/>
                <a:stretch>
                  <a:fillRect/>
                </a:stretch>
              </p:blipFill>
              <p:spPr>
                <a:xfrm>
                  <a:off x="3867412" y="5034262"/>
                  <a:ext cx="170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Ink 272">
                  <a:extLst>
                    <a:ext uri="{FF2B5EF4-FFF2-40B4-BE49-F238E27FC236}">
                      <a16:creationId xmlns:a16="http://schemas.microsoft.com/office/drawing/2014/main" id="{24718352-C0FC-BF23-10DD-5ABA1CFF31CE}"/>
                    </a:ext>
                  </a:extLst>
                </p14:cNvPr>
                <p14:cNvContentPartPr/>
                <p14:nvPr/>
              </p14:nvContentPartPr>
              <p14:xfrm>
                <a:off x="4024012" y="4907902"/>
                <a:ext cx="20160" cy="87840"/>
              </p14:xfrm>
            </p:contentPart>
          </mc:Choice>
          <mc:Fallback xmlns="">
            <p:pic>
              <p:nvPicPr>
                <p:cNvPr id="273" name="Ink 272">
                  <a:extLst>
                    <a:ext uri="{FF2B5EF4-FFF2-40B4-BE49-F238E27FC236}">
                      <a16:creationId xmlns:a16="http://schemas.microsoft.com/office/drawing/2014/main" id="{24718352-C0FC-BF23-10DD-5ABA1CFF31CE}"/>
                    </a:ext>
                  </a:extLst>
                </p:cNvPr>
                <p:cNvPicPr/>
                <p:nvPr/>
              </p:nvPicPr>
              <p:blipFill>
                <a:blip r:embed="rId445"/>
                <a:stretch>
                  <a:fillRect/>
                </a:stretch>
              </p:blipFill>
              <p:spPr>
                <a:xfrm>
                  <a:off x="4015372" y="4898902"/>
                  <a:ext cx="3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Ink 273">
                  <a:extLst>
                    <a:ext uri="{FF2B5EF4-FFF2-40B4-BE49-F238E27FC236}">
                      <a16:creationId xmlns:a16="http://schemas.microsoft.com/office/drawing/2014/main" id="{5ED5B611-C330-5171-24A9-675CD952C758}"/>
                    </a:ext>
                  </a:extLst>
                </p14:cNvPr>
                <p14:cNvContentPartPr/>
                <p14:nvPr/>
              </p14:nvContentPartPr>
              <p14:xfrm>
                <a:off x="4124812" y="5009062"/>
                <a:ext cx="349920" cy="239400"/>
              </p14:xfrm>
            </p:contentPart>
          </mc:Choice>
          <mc:Fallback xmlns="">
            <p:pic>
              <p:nvPicPr>
                <p:cNvPr id="274" name="Ink 273">
                  <a:extLst>
                    <a:ext uri="{FF2B5EF4-FFF2-40B4-BE49-F238E27FC236}">
                      <a16:creationId xmlns:a16="http://schemas.microsoft.com/office/drawing/2014/main" id="{5ED5B611-C330-5171-24A9-675CD952C758}"/>
                    </a:ext>
                  </a:extLst>
                </p:cNvPr>
                <p:cNvPicPr/>
                <p:nvPr/>
              </p:nvPicPr>
              <p:blipFill>
                <a:blip r:embed="rId447"/>
                <a:stretch>
                  <a:fillRect/>
                </a:stretch>
              </p:blipFill>
              <p:spPr>
                <a:xfrm>
                  <a:off x="4116172" y="5000422"/>
                  <a:ext cx="367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5" name="Ink 274">
                  <a:extLst>
                    <a:ext uri="{FF2B5EF4-FFF2-40B4-BE49-F238E27FC236}">
                      <a16:creationId xmlns:a16="http://schemas.microsoft.com/office/drawing/2014/main" id="{F04D14DC-7C6C-2C89-CA91-F0D28A48AA69}"/>
                    </a:ext>
                  </a:extLst>
                </p14:cNvPr>
                <p14:cNvContentPartPr/>
                <p14:nvPr/>
              </p14:nvContentPartPr>
              <p14:xfrm>
                <a:off x="3999172" y="6209302"/>
                <a:ext cx="231480" cy="335520"/>
              </p14:xfrm>
            </p:contentPart>
          </mc:Choice>
          <mc:Fallback xmlns="">
            <p:pic>
              <p:nvPicPr>
                <p:cNvPr id="275" name="Ink 274">
                  <a:extLst>
                    <a:ext uri="{FF2B5EF4-FFF2-40B4-BE49-F238E27FC236}">
                      <a16:creationId xmlns:a16="http://schemas.microsoft.com/office/drawing/2014/main" id="{F04D14DC-7C6C-2C89-CA91-F0D28A48AA69}"/>
                    </a:ext>
                  </a:extLst>
                </p:cNvPr>
                <p:cNvPicPr/>
                <p:nvPr/>
              </p:nvPicPr>
              <p:blipFill>
                <a:blip r:embed="rId449"/>
                <a:stretch>
                  <a:fillRect/>
                </a:stretch>
              </p:blipFill>
              <p:spPr>
                <a:xfrm>
                  <a:off x="3990532" y="6200302"/>
                  <a:ext cx="2491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6" name="Ink 275">
                  <a:extLst>
                    <a:ext uri="{FF2B5EF4-FFF2-40B4-BE49-F238E27FC236}">
                      <a16:creationId xmlns:a16="http://schemas.microsoft.com/office/drawing/2014/main" id="{9880743C-2AF8-1152-57E9-E952D603AD05}"/>
                    </a:ext>
                  </a:extLst>
                </p14:cNvPr>
                <p14:cNvContentPartPr/>
                <p14:nvPr/>
              </p14:nvContentPartPr>
              <p14:xfrm>
                <a:off x="4308772" y="6300022"/>
                <a:ext cx="153000" cy="201240"/>
              </p14:xfrm>
            </p:contentPart>
          </mc:Choice>
          <mc:Fallback xmlns="">
            <p:pic>
              <p:nvPicPr>
                <p:cNvPr id="276" name="Ink 275">
                  <a:extLst>
                    <a:ext uri="{FF2B5EF4-FFF2-40B4-BE49-F238E27FC236}">
                      <a16:creationId xmlns:a16="http://schemas.microsoft.com/office/drawing/2014/main" id="{9880743C-2AF8-1152-57E9-E952D603AD05}"/>
                    </a:ext>
                  </a:extLst>
                </p:cNvPr>
                <p:cNvPicPr/>
                <p:nvPr/>
              </p:nvPicPr>
              <p:blipFill>
                <a:blip r:embed="rId451"/>
                <a:stretch>
                  <a:fillRect/>
                </a:stretch>
              </p:blipFill>
              <p:spPr>
                <a:xfrm>
                  <a:off x="4299772" y="6291382"/>
                  <a:ext cx="170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7" name="Ink 276">
                  <a:extLst>
                    <a:ext uri="{FF2B5EF4-FFF2-40B4-BE49-F238E27FC236}">
                      <a16:creationId xmlns:a16="http://schemas.microsoft.com/office/drawing/2014/main" id="{4ED77319-6690-8067-2FD5-CCC914768A6D}"/>
                    </a:ext>
                  </a:extLst>
                </p14:cNvPr>
                <p14:cNvContentPartPr/>
                <p14:nvPr/>
              </p14:nvContentPartPr>
              <p14:xfrm>
                <a:off x="3865972" y="6113182"/>
                <a:ext cx="803160" cy="619560"/>
              </p14:xfrm>
            </p:contentPart>
          </mc:Choice>
          <mc:Fallback xmlns="">
            <p:pic>
              <p:nvPicPr>
                <p:cNvPr id="277" name="Ink 276">
                  <a:extLst>
                    <a:ext uri="{FF2B5EF4-FFF2-40B4-BE49-F238E27FC236}">
                      <a16:creationId xmlns:a16="http://schemas.microsoft.com/office/drawing/2014/main" id="{4ED77319-6690-8067-2FD5-CCC914768A6D}"/>
                    </a:ext>
                  </a:extLst>
                </p:cNvPr>
                <p:cNvPicPr/>
                <p:nvPr/>
              </p:nvPicPr>
              <p:blipFill>
                <a:blip r:embed="rId453"/>
                <a:stretch>
                  <a:fillRect/>
                </a:stretch>
              </p:blipFill>
              <p:spPr>
                <a:xfrm>
                  <a:off x="3857332" y="6104542"/>
                  <a:ext cx="8208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8" name="Ink 277">
                  <a:extLst>
                    <a:ext uri="{FF2B5EF4-FFF2-40B4-BE49-F238E27FC236}">
                      <a16:creationId xmlns:a16="http://schemas.microsoft.com/office/drawing/2014/main" id="{41605D24-282D-AC14-0CB2-733D95E9C401}"/>
                    </a:ext>
                  </a:extLst>
                </p14:cNvPr>
                <p14:cNvContentPartPr/>
                <p14:nvPr/>
              </p14:nvContentPartPr>
              <p14:xfrm>
                <a:off x="4823572" y="6350062"/>
                <a:ext cx="992160" cy="60480"/>
              </p14:xfrm>
            </p:contentPart>
          </mc:Choice>
          <mc:Fallback xmlns="">
            <p:pic>
              <p:nvPicPr>
                <p:cNvPr id="278" name="Ink 277">
                  <a:extLst>
                    <a:ext uri="{FF2B5EF4-FFF2-40B4-BE49-F238E27FC236}">
                      <a16:creationId xmlns:a16="http://schemas.microsoft.com/office/drawing/2014/main" id="{41605D24-282D-AC14-0CB2-733D95E9C401}"/>
                    </a:ext>
                  </a:extLst>
                </p:cNvPr>
                <p:cNvPicPr/>
                <p:nvPr/>
              </p:nvPicPr>
              <p:blipFill>
                <a:blip r:embed="rId455"/>
                <a:stretch>
                  <a:fillRect/>
                </a:stretch>
              </p:blipFill>
              <p:spPr>
                <a:xfrm>
                  <a:off x="4814572" y="6341062"/>
                  <a:ext cx="10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C0BB7708-EDFA-F96B-E45A-A1BA67C37B8D}"/>
                    </a:ext>
                  </a:extLst>
                </p14:cNvPr>
                <p14:cNvContentPartPr/>
                <p14:nvPr/>
              </p14:nvContentPartPr>
              <p14:xfrm>
                <a:off x="5986372" y="6260782"/>
                <a:ext cx="229320" cy="313200"/>
              </p14:xfrm>
            </p:contentPart>
          </mc:Choice>
          <mc:Fallback xmlns="">
            <p:pic>
              <p:nvPicPr>
                <p:cNvPr id="279" name="Ink 278">
                  <a:extLst>
                    <a:ext uri="{FF2B5EF4-FFF2-40B4-BE49-F238E27FC236}">
                      <a16:creationId xmlns:a16="http://schemas.microsoft.com/office/drawing/2014/main" id="{C0BB7708-EDFA-F96B-E45A-A1BA67C37B8D}"/>
                    </a:ext>
                  </a:extLst>
                </p:cNvPr>
                <p:cNvPicPr/>
                <p:nvPr/>
              </p:nvPicPr>
              <p:blipFill>
                <a:blip r:embed="rId457"/>
                <a:stretch>
                  <a:fillRect/>
                </a:stretch>
              </p:blipFill>
              <p:spPr>
                <a:xfrm>
                  <a:off x="5977732" y="6252142"/>
                  <a:ext cx="246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0" name="Ink 279">
                  <a:extLst>
                    <a:ext uri="{FF2B5EF4-FFF2-40B4-BE49-F238E27FC236}">
                      <a16:creationId xmlns:a16="http://schemas.microsoft.com/office/drawing/2014/main" id="{EA448588-0A9A-8E23-C89A-8AD67E6353F4}"/>
                    </a:ext>
                  </a:extLst>
                </p14:cNvPr>
                <p14:cNvContentPartPr/>
                <p14:nvPr/>
              </p14:nvContentPartPr>
              <p14:xfrm>
                <a:off x="6253492" y="6382102"/>
                <a:ext cx="196200" cy="180000"/>
              </p14:xfrm>
            </p:contentPart>
          </mc:Choice>
          <mc:Fallback xmlns="">
            <p:pic>
              <p:nvPicPr>
                <p:cNvPr id="280" name="Ink 279">
                  <a:extLst>
                    <a:ext uri="{FF2B5EF4-FFF2-40B4-BE49-F238E27FC236}">
                      <a16:creationId xmlns:a16="http://schemas.microsoft.com/office/drawing/2014/main" id="{EA448588-0A9A-8E23-C89A-8AD67E6353F4}"/>
                    </a:ext>
                  </a:extLst>
                </p:cNvPr>
                <p:cNvPicPr/>
                <p:nvPr/>
              </p:nvPicPr>
              <p:blipFill>
                <a:blip r:embed="rId459"/>
                <a:stretch>
                  <a:fillRect/>
                </a:stretch>
              </p:blipFill>
              <p:spPr>
                <a:xfrm>
                  <a:off x="6244852" y="6373462"/>
                  <a:ext cx="213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1" name="Ink 280">
                  <a:extLst>
                    <a:ext uri="{FF2B5EF4-FFF2-40B4-BE49-F238E27FC236}">
                      <a16:creationId xmlns:a16="http://schemas.microsoft.com/office/drawing/2014/main" id="{553E48A8-536C-8EFD-EFA0-ED6B1F74DA6B}"/>
                    </a:ext>
                  </a:extLst>
                </p14:cNvPr>
                <p14:cNvContentPartPr/>
                <p14:nvPr/>
              </p14:nvContentPartPr>
              <p14:xfrm>
                <a:off x="6461932" y="6407662"/>
                <a:ext cx="122400" cy="177840"/>
              </p14:xfrm>
            </p:contentPart>
          </mc:Choice>
          <mc:Fallback xmlns="">
            <p:pic>
              <p:nvPicPr>
                <p:cNvPr id="281" name="Ink 280">
                  <a:extLst>
                    <a:ext uri="{FF2B5EF4-FFF2-40B4-BE49-F238E27FC236}">
                      <a16:creationId xmlns:a16="http://schemas.microsoft.com/office/drawing/2014/main" id="{553E48A8-536C-8EFD-EFA0-ED6B1F74DA6B}"/>
                    </a:ext>
                  </a:extLst>
                </p:cNvPr>
                <p:cNvPicPr/>
                <p:nvPr/>
              </p:nvPicPr>
              <p:blipFill>
                <a:blip r:embed="rId461"/>
                <a:stretch>
                  <a:fillRect/>
                </a:stretch>
              </p:blipFill>
              <p:spPr>
                <a:xfrm>
                  <a:off x="6452932" y="6398662"/>
                  <a:ext cx="14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a16="http://schemas.microsoft.com/office/drawing/2014/main" id="{719F2D7C-7A0E-5FFE-EEFC-6258F86C7EAC}"/>
                    </a:ext>
                  </a:extLst>
                </p14:cNvPr>
                <p14:cNvContentPartPr/>
                <p14:nvPr/>
              </p14:nvContentPartPr>
              <p14:xfrm>
                <a:off x="6460492" y="6243502"/>
                <a:ext cx="87480" cy="46800"/>
              </p14:xfrm>
            </p:contentPart>
          </mc:Choice>
          <mc:Fallback xmlns="">
            <p:pic>
              <p:nvPicPr>
                <p:cNvPr id="282" name="Ink 281">
                  <a:extLst>
                    <a:ext uri="{FF2B5EF4-FFF2-40B4-BE49-F238E27FC236}">
                      <a16:creationId xmlns:a16="http://schemas.microsoft.com/office/drawing/2014/main" id="{719F2D7C-7A0E-5FFE-EEFC-6258F86C7EAC}"/>
                    </a:ext>
                  </a:extLst>
                </p:cNvPr>
                <p:cNvPicPr/>
                <p:nvPr/>
              </p:nvPicPr>
              <p:blipFill>
                <a:blip r:embed="rId463"/>
                <a:stretch>
                  <a:fillRect/>
                </a:stretch>
              </p:blipFill>
              <p:spPr>
                <a:xfrm>
                  <a:off x="6451852" y="6234502"/>
                  <a:ext cx="105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a16="http://schemas.microsoft.com/office/drawing/2014/main" id="{E6159CBF-C8FF-AAD9-06AD-B58A5BADA1DC}"/>
                    </a:ext>
                  </a:extLst>
                </p14:cNvPr>
                <p14:cNvContentPartPr/>
                <p14:nvPr/>
              </p14:nvContentPartPr>
              <p14:xfrm>
                <a:off x="5919412" y="6040822"/>
                <a:ext cx="980640" cy="735840"/>
              </p14:xfrm>
            </p:contentPart>
          </mc:Choice>
          <mc:Fallback xmlns="">
            <p:pic>
              <p:nvPicPr>
                <p:cNvPr id="283" name="Ink 282">
                  <a:extLst>
                    <a:ext uri="{FF2B5EF4-FFF2-40B4-BE49-F238E27FC236}">
                      <a16:creationId xmlns:a16="http://schemas.microsoft.com/office/drawing/2014/main" id="{E6159CBF-C8FF-AAD9-06AD-B58A5BADA1DC}"/>
                    </a:ext>
                  </a:extLst>
                </p:cNvPr>
                <p:cNvPicPr/>
                <p:nvPr/>
              </p:nvPicPr>
              <p:blipFill>
                <a:blip r:embed="rId465"/>
                <a:stretch>
                  <a:fillRect/>
                </a:stretch>
              </p:blipFill>
              <p:spPr>
                <a:xfrm>
                  <a:off x="5910412" y="6032182"/>
                  <a:ext cx="9982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a16="http://schemas.microsoft.com/office/drawing/2014/main" id="{C6E25F70-8B7D-A4D7-AEBB-30E4ACB96719}"/>
                    </a:ext>
                  </a:extLst>
                </p14:cNvPr>
                <p14:cNvContentPartPr/>
                <p14:nvPr/>
              </p14:nvContentPartPr>
              <p14:xfrm>
                <a:off x="4388692" y="6063862"/>
                <a:ext cx="917640" cy="338760"/>
              </p14:xfrm>
            </p:contentPart>
          </mc:Choice>
          <mc:Fallback xmlns="">
            <p:pic>
              <p:nvPicPr>
                <p:cNvPr id="284" name="Ink 283">
                  <a:extLst>
                    <a:ext uri="{FF2B5EF4-FFF2-40B4-BE49-F238E27FC236}">
                      <a16:creationId xmlns:a16="http://schemas.microsoft.com/office/drawing/2014/main" id="{C6E25F70-8B7D-A4D7-AEBB-30E4ACB96719}"/>
                    </a:ext>
                  </a:extLst>
                </p:cNvPr>
                <p:cNvPicPr/>
                <p:nvPr/>
              </p:nvPicPr>
              <p:blipFill>
                <a:blip r:embed="rId467"/>
                <a:stretch>
                  <a:fillRect/>
                </a:stretch>
              </p:blipFill>
              <p:spPr>
                <a:xfrm>
                  <a:off x="4379692" y="6054862"/>
                  <a:ext cx="935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a16="http://schemas.microsoft.com/office/drawing/2014/main" id="{A228F02C-4D92-1067-7BCA-D03E90C779D9}"/>
                    </a:ext>
                  </a:extLst>
                </p14:cNvPr>
                <p14:cNvContentPartPr/>
                <p14:nvPr/>
              </p14:nvContentPartPr>
              <p14:xfrm>
                <a:off x="5332972" y="6247102"/>
                <a:ext cx="44640" cy="10800"/>
              </p14:xfrm>
            </p:contentPart>
          </mc:Choice>
          <mc:Fallback xmlns="">
            <p:pic>
              <p:nvPicPr>
                <p:cNvPr id="285" name="Ink 284">
                  <a:extLst>
                    <a:ext uri="{FF2B5EF4-FFF2-40B4-BE49-F238E27FC236}">
                      <a16:creationId xmlns:a16="http://schemas.microsoft.com/office/drawing/2014/main" id="{A228F02C-4D92-1067-7BCA-D03E90C779D9}"/>
                    </a:ext>
                  </a:extLst>
                </p:cNvPr>
                <p:cNvPicPr/>
                <p:nvPr/>
              </p:nvPicPr>
              <p:blipFill>
                <a:blip r:embed="rId469"/>
                <a:stretch>
                  <a:fillRect/>
                </a:stretch>
              </p:blipFill>
              <p:spPr>
                <a:xfrm>
                  <a:off x="5323972" y="6238462"/>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7" name="Ink 286">
                  <a:extLst>
                    <a:ext uri="{FF2B5EF4-FFF2-40B4-BE49-F238E27FC236}">
                      <a16:creationId xmlns:a16="http://schemas.microsoft.com/office/drawing/2014/main" id="{D53CEC3E-C6BE-AC3F-A3EC-503E63DC78FD}"/>
                    </a:ext>
                  </a:extLst>
                </p14:cNvPr>
                <p14:cNvContentPartPr/>
                <p14:nvPr/>
              </p14:nvContentPartPr>
              <p14:xfrm>
                <a:off x="6103012" y="6627622"/>
                <a:ext cx="517320" cy="24840"/>
              </p14:xfrm>
            </p:contentPart>
          </mc:Choice>
          <mc:Fallback xmlns="">
            <p:pic>
              <p:nvPicPr>
                <p:cNvPr id="287" name="Ink 286">
                  <a:extLst>
                    <a:ext uri="{FF2B5EF4-FFF2-40B4-BE49-F238E27FC236}">
                      <a16:creationId xmlns:a16="http://schemas.microsoft.com/office/drawing/2014/main" id="{D53CEC3E-C6BE-AC3F-A3EC-503E63DC78FD}"/>
                    </a:ext>
                  </a:extLst>
                </p:cNvPr>
                <p:cNvPicPr/>
                <p:nvPr/>
              </p:nvPicPr>
              <p:blipFill>
                <a:blip r:embed="rId471"/>
                <a:stretch>
                  <a:fillRect/>
                </a:stretch>
              </p:blipFill>
              <p:spPr>
                <a:xfrm>
                  <a:off x="6094372" y="6618982"/>
                  <a:ext cx="534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Ink 287">
                  <a:extLst>
                    <a:ext uri="{FF2B5EF4-FFF2-40B4-BE49-F238E27FC236}">
                      <a16:creationId xmlns:a16="http://schemas.microsoft.com/office/drawing/2014/main" id="{582C8F81-EF4B-8E9A-6249-2DFE43B7809F}"/>
                    </a:ext>
                  </a:extLst>
                </p14:cNvPr>
                <p14:cNvContentPartPr/>
                <p14:nvPr/>
              </p14:nvContentPartPr>
              <p14:xfrm>
                <a:off x="6130732" y="6696382"/>
                <a:ext cx="370440" cy="16200"/>
              </p14:xfrm>
            </p:contentPart>
          </mc:Choice>
          <mc:Fallback xmlns="">
            <p:pic>
              <p:nvPicPr>
                <p:cNvPr id="288" name="Ink 287">
                  <a:extLst>
                    <a:ext uri="{FF2B5EF4-FFF2-40B4-BE49-F238E27FC236}">
                      <a16:creationId xmlns:a16="http://schemas.microsoft.com/office/drawing/2014/main" id="{582C8F81-EF4B-8E9A-6249-2DFE43B7809F}"/>
                    </a:ext>
                  </a:extLst>
                </p:cNvPr>
                <p:cNvPicPr/>
                <p:nvPr/>
              </p:nvPicPr>
              <p:blipFill>
                <a:blip r:embed="rId473"/>
                <a:stretch>
                  <a:fillRect/>
                </a:stretch>
              </p:blipFill>
              <p:spPr>
                <a:xfrm>
                  <a:off x="6121732" y="6687382"/>
                  <a:ext cx="38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0D86F8E6-B08A-3BAD-047F-256C001643F0}"/>
                    </a:ext>
                  </a:extLst>
                </p14:cNvPr>
                <p14:cNvContentPartPr/>
                <p14:nvPr/>
              </p14:nvContentPartPr>
              <p14:xfrm>
                <a:off x="4172692" y="6657862"/>
                <a:ext cx="210600" cy="68400"/>
              </p14:xfrm>
            </p:contentPart>
          </mc:Choice>
          <mc:Fallback xmlns="">
            <p:pic>
              <p:nvPicPr>
                <p:cNvPr id="290" name="Ink 289">
                  <a:extLst>
                    <a:ext uri="{FF2B5EF4-FFF2-40B4-BE49-F238E27FC236}">
                      <a16:creationId xmlns:a16="http://schemas.microsoft.com/office/drawing/2014/main" id="{0D86F8E6-B08A-3BAD-047F-256C001643F0}"/>
                    </a:ext>
                  </a:extLst>
                </p:cNvPr>
                <p:cNvPicPr/>
                <p:nvPr/>
              </p:nvPicPr>
              <p:blipFill>
                <a:blip r:embed="rId475"/>
                <a:stretch>
                  <a:fillRect/>
                </a:stretch>
              </p:blipFill>
              <p:spPr>
                <a:xfrm>
                  <a:off x="4164052" y="6648862"/>
                  <a:ext cx="228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D9E4BEC5-A953-0CA8-A051-4514B1C162E8}"/>
                    </a:ext>
                  </a:extLst>
                </p14:cNvPr>
                <p14:cNvContentPartPr/>
                <p14:nvPr/>
              </p14:nvContentPartPr>
              <p14:xfrm>
                <a:off x="4220212" y="6707542"/>
                <a:ext cx="55080" cy="17280"/>
              </p14:xfrm>
            </p:contentPart>
          </mc:Choice>
          <mc:Fallback xmlns="">
            <p:pic>
              <p:nvPicPr>
                <p:cNvPr id="291" name="Ink 290">
                  <a:extLst>
                    <a:ext uri="{FF2B5EF4-FFF2-40B4-BE49-F238E27FC236}">
                      <a16:creationId xmlns:a16="http://schemas.microsoft.com/office/drawing/2014/main" id="{D9E4BEC5-A953-0CA8-A051-4514B1C162E8}"/>
                    </a:ext>
                  </a:extLst>
                </p:cNvPr>
                <p:cNvPicPr/>
                <p:nvPr/>
              </p:nvPicPr>
              <p:blipFill>
                <a:blip r:embed="rId477"/>
                <a:stretch>
                  <a:fillRect/>
                </a:stretch>
              </p:blipFill>
              <p:spPr>
                <a:xfrm>
                  <a:off x="4211212" y="6698542"/>
                  <a:ext cx="72720" cy="34920"/>
                </a:xfrm>
                <a:prstGeom prst="rect">
                  <a:avLst/>
                </a:prstGeom>
              </p:spPr>
            </p:pic>
          </mc:Fallback>
        </mc:AlternateContent>
      </p:grpSp>
    </p:spTree>
    <p:extLst>
      <p:ext uri="{BB962C8B-B14F-4D97-AF65-F5344CB8AC3E}">
        <p14:creationId xmlns:p14="http://schemas.microsoft.com/office/powerpoint/2010/main" val="133328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632CF-E2D0-2069-F455-B34750292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3" name="Title 2">
            <a:extLst>
              <a:ext uri="{FF2B5EF4-FFF2-40B4-BE49-F238E27FC236}">
                <a16:creationId xmlns:a16="http://schemas.microsoft.com/office/drawing/2014/main" id="{AB562DC5-FBEF-F6A8-D04A-5B1B70192227}"/>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D12B59B-65BB-AC24-59C4-A2BF1DBF41C3}"/>
                  </a:ext>
                </a:extLst>
              </p14:cNvPr>
              <p14:cNvContentPartPr/>
              <p14:nvPr/>
            </p14:nvContentPartPr>
            <p14:xfrm>
              <a:off x="1583212" y="1626142"/>
              <a:ext cx="360" cy="360"/>
            </p14:xfrm>
          </p:contentPart>
        </mc:Choice>
        <mc:Fallback xmlns="">
          <p:pic>
            <p:nvPicPr>
              <p:cNvPr id="4" name="Ink 3">
                <a:extLst>
                  <a:ext uri="{FF2B5EF4-FFF2-40B4-BE49-F238E27FC236}">
                    <a16:creationId xmlns:a16="http://schemas.microsoft.com/office/drawing/2014/main" id="{5D12B59B-65BB-AC24-59C4-A2BF1DBF41C3}"/>
                  </a:ext>
                </a:extLst>
              </p:cNvPr>
              <p:cNvPicPr/>
              <p:nvPr/>
            </p:nvPicPr>
            <p:blipFill>
              <a:blip r:embed="rId3"/>
              <a:stretch>
                <a:fillRect/>
              </a:stretch>
            </p:blipFill>
            <p:spPr>
              <a:xfrm>
                <a:off x="1574572" y="1617142"/>
                <a:ext cx="18000" cy="18000"/>
              </a:xfrm>
              <a:prstGeom prst="rect">
                <a:avLst/>
              </a:prstGeom>
            </p:spPr>
          </p:pic>
        </mc:Fallback>
      </mc:AlternateContent>
      <p:grpSp>
        <p:nvGrpSpPr>
          <p:cNvPr id="55" name="Group 54">
            <a:extLst>
              <a:ext uri="{FF2B5EF4-FFF2-40B4-BE49-F238E27FC236}">
                <a16:creationId xmlns:a16="http://schemas.microsoft.com/office/drawing/2014/main" id="{C636178B-9E3F-DE20-42E1-A72BF4F23AFD}"/>
              </a:ext>
            </a:extLst>
          </p:cNvPr>
          <p:cNvGrpSpPr/>
          <p:nvPr/>
        </p:nvGrpSpPr>
        <p:grpSpPr>
          <a:xfrm>
            <a:off x="1442092" y="1201702"/>
            <a:ext cx="3967920" cy="4003920"/>
            <a:chOff x="1442092" y="1201702"/>
            <a:chExt cx="3967920" cy="4003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76ED1A5-2BA8-CCA8-60E9-DBAD93FC24EF}"/>
                    </a:ext>
                  </a:extLst>
                </p14:cNvPr>
                <p14:cNvContentPartPr/>
                <p14:nvPr/>
              </p14:nvContentPartPr>
              <p14:xfrm>
                <a:off x="1603012" y="1624342"/>
                <a:ext cx="154440" cy="349200"/>
              </p14:xfrm>
            </p:contentPart>
          </mc:Choice>
          <mc:Fallback xmlns="">
            <p:pic>
              <p:nvPicPr>
                <p:cNvPr id="5" name="Ink 4">
                  <a:extLst>
                    <a:ext uri="{FF2B5EF4-FFF2-40B4-BE49-F238E27FC236}">
                      <a16:creationId xmlns:a16="http://schemas.microsoft.com/office/drawing/2014/main" id="{576ED1A5-2BA8-CCA8-60E9-DBAD93FC24EF}"/>
                    </a:ext>
                  </a:extLst>
                </p:cNvPr>
                <p:cNvPicPr/>
                <p:nvPr/>
              </p:nvPicPr>
              <p:blipFill>
                <a:blip r:embed="rId5"/>
                <a:stretch>
                  <a:fillRect/>
                </a:stretch>
              </p:blipFill>
              <p:spPr>
                <a:xfrm>
                  <a:off x="1594012" y="1615702"/>
                  <a:ext cx="1720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9DC793-44C7-4C1C-6E90-D1B06D5312D0}"/>
                    </a:ext>
                  </a:extLst>
                </p14:cNvPr>
                <p14:cNvContentPartPr/>
                <p14:nvPr/>
              </p14:nvContentPartPr>
              <p14:xfrm>
                <a:off x="1569532" y="1752502"/>
                <a:ext cx="329400" cy="203400"/>
              </p14:xfrm>
            </p:contentPart>
          </mc:Choice>
          <mc:Fallback xmlns="">
            <p:pic>
              <p:nvPicPr>
                <p:cNvPr id="6" name="Ink 5">
                  <a:extLst>
                    <a:ext uri="{FF2B5EF4-FFF2-40B4-BE49-F238E27FC236}">
                      <a16:creationId xmlns:a16="http://schemas.microsoft.com/office/drawing/2014/main" id="{AA9DC793-44C7-4C1C-6E90-D1B06D5312D0}"/>
                    </a:ext>
                  </a:extLst>
                </p:cNvPr>
                <p:cNvPicPr/>
                <p:nvPr/>
              </p:nvPicPr>
              <p:blipFill>
                <a:blip r:embed="rId7"/>
                <a:stretch>
                  <a:fillRect/>
                </a:stretch>
              </p:blipFill>
              <p:spPr>
                <a:xfrm>
                  <a:off x="1560892" y="1743862"/>
                  <a:ext cx="347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2CE2577-2E54-1900-8243-6EEBF7714A95}"/>
                    </a:ext>
                  </a:extLst>
                </p14:cNvPr>
                <p14:cNvContentPartPr/>
                <p14:nvPr/>
              </p14:nvContentPartPr>
              <p14:xfrm>
                <a:off x="1504012" y="2432182"/>
                <a:ext cx="171360" cy="506880"/>
              </p14:xfrm>
            </p:contentPart>
          </mc:Choice>
          <mc:Fallback xmlns="">
            <p:pic>
              <p:nvPicPr>
                <p:cNvPr id="7" name="Ink 6">
                  <a:extLst>
                    <a:ext uri="{FF2B5EF4-FFF2-40B4-BE49-F238E27FC236}">
                      <a16:creationId xmlns:a16="http://schemas.microsoft.com/office/drawing/2014/main" id="{12CE2577-2E54-1900-8243-6EEBF7714A95}"/>
                    </a:ext>
                  </a:extLst>
                </p:cNvPr>
                <p:cNvPicPr/>
                <p:nvPr/>
              </p:nvPicPr>
              <p:blipFill>
                <a:blip r:embed="rId9"/>
                <a:stretch>
                  <a:fillRect/>
                </a:stretch>
              </p:blipFill>
              <p:spPr>
                <a:xfrm>
                  <a:off x="1495012" y="2423542"/>
                  <a:ext cx="189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623E3-23F1-5AFC-D47D-14BEECEC4C1C}"/>
                    </a:ext>
                  </a:extLst>
                </p14:cNvPr>
                <p14:cNvContentPartPr/>
                <p14:nvPr/>
              </p14:nvContentPartPr>
              <p14:xfrm>
                <a:off x="1442092" y="2676982"/>
                <a:ext cx="164880" cy="109440"/>
              </p14:xfrm>
            </p:contentPart>
          </mc:Choice>
          <mc:Fallback xmlns="">
            <p:pic>
              <p:nvPicPr>
                <p:cNvPr id="8" name="Ink 7">
                  <a:extLst>
                    <a:ext uri="{FF2B5EF4-FFF2-40B4-BE49-F238E27FC236}">
                      <a16:creationId xmlns:a16="http://schemas.microsoft.com/office/drawing/2014/main" id="{281623E3-23F1-5AFC-D47D-14BEECEC4C1C}"/>
                    </a:ext>
                  </a:extLst>
                </p:cNvPr>
                <p:cNvPicPr/>
                <p:nvPr/>
              </p:nvPicPr>
              <p:blipFill>
                <a:blip r:embed="rId11"/>
                <a:stretch>
                  <a:fillRect/>
                </a:stretch>
              </p:blipFill>
              <p:spPr>
                <a:xfrm>
                  <a:off x="1433092" y="2668342"/>
                  <a:ext cx="182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6D73086-766A-2E34-DB14-75F39CE5C86C}"/>
                    </a:ext>
                  </a:extLst>
                </p14:cNvPr>
                <p14:cNvContentPartPr/>
                <p14:nvPr/>
              </p14:nvContentPartPr>
              <p14:xfrm>
                <a:off x="1754572" y="2608582"/>
                <a:ext cx="164520" cy="246240"/>
              </p14:xfrm>
            </p:contentPart>
          </mc:Choice>
          <mc:Fallback xmlns="">
            <p:pic>
              <p:nvPicPr>
                <p:cNvPr id="9" name="Ink 8">
                  <a:extLst>
                    <a:ext uri="{FF2B5EF4-FFF2-40B4-BE49-F238E27FC236}">
                      <a16:creationId xmlns:a16="http://schemas.microsoft.com/office/drawing/2014/main" id="{D6D73086-766A-2E34-DB14-75F39CE5C86C}"/>
                    </a:ext>
                  </a:extLst>
                </p:cNvPr>
                <p:cNvPicPr/>
                <p:nvPr/>
              </p:nvPicPr>
              <p:blipFill>
                <a:blip r:embed="rId13"/>
                <a:stretch>
                  <a:fillRect/>
                </a:stretch>
              </p:blipFill>
              <p:spPr>
                <a:xfrm>
                  <a:off x="1745572" y="2599582"/>
                  <a:ext cx="182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D79DF7C-EDF2-43F3-D474-3B1906315595}"/>
                    </a:ext>
                  </a:extLst>
                </p14:cNvPr>
                <p14:cNvContentPartPr/>
                <p14:nvPr/>
              </p14:nvContentPartPr>
              <p14:xfrm>
                <a:off x="1909012" y="1201702"/>
                <a:ext cx="24480" cy="122040"/>
              </p14:xfrm>
            </p:contentPart>
          </mc:Choice>
          <mc:Fallback xmlns="">
            <p:pic>
              <p:nvPicPr>
                <p:cNvPr id="12" name="Ink 11">
                  <a:extLst>
                    <a:ext uri="{FF2B5EF4-FFF2-40B4-BE49-F238E27FC236}">
                      <a16:creationId xmlns:a16="http://schemas.microsoft.com/office/drawing/2014/main" id="{ED79DF7C-EDF2-43F3-D474-3B1906315595}"/>
                    </a:ext>
                  </a:extLst>
                </p:cNvPr>
                <p:cNvPicPr/>
                <p:nvPr/>
              </p:nvPicPr>
              <p:blipFill>
                <a:blip r:embed="rId15"/>
                <a:stretch>
                  <a:fillRect/>
                </a:stretch>
              </p:blipFill>
              <p:spPr>
                <a:xfrm>
                  <a:off x="1900012" y="1192702"/>
                  <a:ext cx="4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056E326-7D54-7A26-4D35-5F2DDD461D8A}"/>
                    </a:ext>
                  </a:extLst>
                </p14:cNvPr>
                <p14:cNvContentPartPr/>
                <p14:nvPr/>
              </p14:nvContentPartPr>
              <p14:xfrm>
                <a:off x="1807852" y="2079742"/>
                <a:ext cx="111240" cy="167760"/>
              </p14:xfrm>
            </p:contentPart>
          </mc:Choice>
          <mc:Fallback xmlns="">
            <p:pic>
              <p:nvPicPr>
                <p:cNvPr id="13" name="Ink 12">
                  <a:extLst>
                    <a:ext uri="{FF2B5EF4-FFF2-40B4-BE49-F238E27FC236}">
                      <a16:creationId xmlns:a16="http://schemas.microsoft.com/office/drawing/2014/main" id="{A056E326-7D54-7A26-4D35-5F2DDD461D8A}"/>
                    </a:ext>
                  </a:extLst>
                </p:cNvPr>
                <p:cNvPicPr/>
                <p:nvPr/>
              </p:nvPicPr>
              <p:blipFill>
                <a:blip r:embed="rId17"/>
                <a:stretch>
                  <a:fillRect/>
                </a:stretch>
              </p:blipFill>
              <p:spPr>
                <a:xfrm>
                  <a:off x="1798852" y="2071102"/>
                  <a:ext cx="12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323EDF4-D9A2-1D71-7337-2D0C20A3A26F}"/>
                    </a:ext>
                  </a:extLst>
                </p14:cNvPr>
                <p14:cNvContentPartPr/>
                <p14:nvPr/>
              </p14:nvContentPartPr>
              <p14:xfrm>
                <a:off x="1466572" y="3361342"/>
                <a:ext cx="165960" cy="552600"/>
              </p14:xfrm>
            </p:contentPart>
          </mc:Choice>
          <mc:Fallback xmlns="">
            <p:pic>
              <p:nvPicPr>
                <p:cNvPr id="10" name="Ink 9">
                  <a:extLst>
                    <a:ext uri="{FF2B5EF4-FFF2-40B4-BE49-F238E27FC236}">
                      <a16:creationId xmlns:a16="http://schemas.microsoft.com/office/drawing/2014/main" id="{8323EDF4-D9A2-1D71-7337-2D0C20A3A26F}"/>
                    </a:ext>
                  </a:extLst>
                </p:cNvPr>
                <p:cNvPicPr/>
                <p:nvPr/>
              </p:nvPicPr>
              <p:blipFill>
                <a:blip r:embed="rId19"/>
                <a:stretch>
                  <a:fillRect/>
                </a:stretch>
              </p:blipFill>
              <p:spPr>
                <a:xfrm>
                  <a:off x="1457932" y="3352342"/>
                  <a:ext cx="18360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8F0350B-DFE7-2F99-A30F-90904E86BEE9}"/>
                    </a:ext>
                  </a:extLst>
                </p14:cNvPr>
                <p14:cNvContentPartPr/>
                <p14:nvPr/>
              </p14:nvContentPartPr>
              <p14:xfrm>
                <a:off x="1767172" y="3521542"/>
                <a:ext cx="196560" cy="204480"/>
              </p14:xfrm>
            </p:contentPart>
          </mc:Choice>
          <mc:Fallback xmlns="">
            <p:pic>
              <p:nvPicPr>
                <p:cNvPr id="11" name="Ink 10">
                  <a:extLst>
                    <a:ext uri="{FF2B5EF4-FFF2-40B4-BE49-F238E27FC236}">
                      <a16:creationId xmlns:a16="http://schemas.microsoft.com/office/drawing/2014/main" id="{48F0350B-DFE7-2F99-A30F-90904E86BEE9}"/>
                    </a:ext>
                  </a:extLst>
                </p:cNvPr>
                <p:cNvPicPr/>
                <p:nvPr/>
              </p:nvPicPr>
              <p:blipFill>
                <a:blip r:embed="rId21"/>
                <a:stretch>
                  <a:fillRect/>
                </a:stretch>
              </p:blipFill>
              <p:spPr>
                <a:xfrm>
                  <a:off x="1758172" y="3512902"/>
                  <a:ext cx="21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E26FA32-74C1-5AED-B1F1-34E073DF0C87}"/>
                    </a:ext>
                  </a:extLst>
                </p14:cNvPr>
                <p14:cNvContentPartPr/>
                <p14:nvPr/>
              </p14:nvContentPartPr>
              <p14:xfrm>
                <a:off x="1731172" y="3097462"/>
                <a:ext cx="154800" cy="191520"/>
              </p14:xfrm>
            </p:contentPart>
          </mc:Choice>
          <mc:Fallback xmlns="">
            <p:pic>
              <p:nvPicPr>
                <p:cNvPr id="14" name="Ink 13">
                  <a:extLst>
                    <a:ext uri="{FF2B5EF4-FFF2-40B4-BE49-F238E27FC236}">
                      <a16:creationId xmlns:a16="http://schemas.microsoft.com/office/drawing/2014/main" id="{DE26FA32-74C1-5AED-B1F1-34E073DF0C87}"/>
                    </a:ext>
                  </a:extLst>
                </p:cNvPr>
                <p:cNvPicPr/>
                <p:nvPr/>
              </p:nvPicPr>
              <p:blipFill>
                <a:blip r:embed="rId23"/>
                <a:stretch>
                  <a:fillRect/>
                </a:stretch>
              </p:blipFill>
              <p:spPr>
                <a:xfrm>
                  <a:off x="1722172" y="3088462"/>
                  <a:ext cx="172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5E49C39F-53F3-1572-8B77-A64B96C535A3}"/>
                    </a:ext>
                  </a:extLst>
                </p14:cNvPr>
                <p14:cNvContentPartPr/>
                <p14:nvPr/>
              </p14:nvContentPartPr>
              <p14:xfrm>
                <a:off x="4380412" y="3026902"/>
                <a:ext cx="185400" cy="456120"/>
              </p14:xfrm>
            </p:contentPart>
          </mc:Choice>
          <mc:Fallback xmlns="">
            <p:pic>
              <p:nvPicPr>
                <p:cNvPr id="26" name="Ink 25">
                  <a:extLst>
                    <a:ext uri="{FF2B5EF4-FFF2-40B4-BE49-F238E27FC236}">
                      <a16:creationId xmlns:a16="http://schemas.microsoft.com/office/drawing/2014/main" id="{5E49C39F-53F3-1572-8B77-A64B96C535A3}"/>
                    </a:ext>
                  </a:extLst>
                </p:cNvPr>
                <p:cNvPicPr/>
                <p:nvPr/>
              </p:nvPicPr>
              <p:blipFill>
                <a:blip r:embed="rId25"/>
                <a:stretch>
                  <a:fillRect/>
                </a:stretch>
              </p:blipFill>
              <p:spPr>
                <a:xfrm>
                  <a:off x="4371772" y="3017902"/>
                  <a:ext cx="2030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4A96ADD5-0F08-1444-BF5A-32F10D6F0A59}"/>
                    </a:ext>
                  </a:extLst>
                </p14:cNvPr>
                <p14:cNvContentPartPr/>
                <p14:nvPr/>
              </p14:nvContentPartPr>
              <p14:xfrm>
                <a:off x="4412092" y="3214102"/>
                <a:ext cx="150120" cy="75240"/>
              </p14:xfrm>
            </p:contentPart>
          </mc:Choice>
          <mc:Fallback xmlns="">
            <p:pic>
              <p:nvPicPr>
                <p:cNvPr id="27" name="Ink 26">
                  <a:extLst>
                    <a:ext uri="{FF2B5EF4-FFF2-40B4-BE49-F238E27FC236}">
                      <a16:creationId xmlns:a16="http://schemas.microsoft.com/office/drawing/2014/main" id="{4A96ADD5-0F08-1444-BF5A-32F10D6F0A59}"/>
                    </a:ext>
                  </a:extLst>
                </p:cNvPr>
                <p:cNvPicPr/>
                <p:nvPr/>
              </p:nvPicPr>
              <p:blipFill>
                <a:blip r:embed="rId27"/>
                <a:stretch>
                  <a:fillRect/>
                </a:stretch>
              </p:blipFill>
              <p:spPr>
                <a:xfrm>
                  <a:off x="4403452" y="3205462"/>
                  <a:ext cx="16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A016259-A92D-1C7B-2B9C-03E0339114E7}"/>
                    </a:ext>
                  </a:extLst>
                </p14:cNvPr>
                <p14:cNvContentPartPr/>
                <p14:nvPr/>
              </p14:nvContentPartPr>
              <p14:xfrm>
                <a:off x="4676332" y="3156862"/>
                <a:ext cx="141120" cy="214200"/>
              </p14:xfrm>
            </p:contentPart>
          </mc:Choice>
          <mc:Fallback xmlns="">
            <p:pic>
              <p:nvPicPr>
                <p:cNvPr id="28" name="Ink 27">
                  <a:extLst>
                    <a:ext uri="{FF2B5EF4-FFF2-40B4-BE49-F238E27FC236}">
                      <a16:creationId xmlns:a16="http://schemas.microsoft.com/office/drawing/2014/main" id="{7A016259-A92D-1C7B-2B9C-03E0339114E7}"/>
                    </a:ext>
                  </a:extLst>
                </p:cNvPr>
                <p:cNvPicPr/>
                <p:nvPr/>
              </p:nvPicPr>
              <p:blipFill>
                <a:blip r:embed="rId29"/>
                <a:stretch>
                  <a:fillRect/>
                </a:stretch>
              </p:blipFill>
              <p:spPr>
                <a:xfrm>
                  <a:off x="4667332" y="3148222"/>
                  <a:ext cx="15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C429183-A063-A517-615F-270918FC1683}"/>
                    </a:ext>
                  </a:extLst>
                </p14:cNvPr>
                <p14:cNvContentPartPr/>
                <p14:nvPr/>
              </p14:nvContentPartPr>
              <p14:xfrm>
                <a:off x="4344772" y="3886222"/>
                <a:ext cx="123120" cy="428040"/>
              </p14:xfrm>
            </p:contentPart>
          </mc:Choice>
          <mc:Fallback xmlns="">
            <p:pic>
              <p:nvPicPr>
                <p:cNvPr id="29" name="Ink 28">
                  <a:extLst>
                    <a:ext uri="{FF2B5EF4-FFF2-40B4-BE49-F238E27FC236}">
                      <a16:creationId xmlns:a16="http://schemas.microsoft.com/office/drawing/2014/main" id="{1C429183-A063-A517-615F-270918FC1683}"/>
                    </a:ext>
                  </a:extLst>
                </p:cNvPr>
                <p:cNvPicPr/>
                <p:nvPr/>
              </p:nvPicPr>
              <p:blipFill>
                <a:blip r:embed="rId31"/>
                <a:stretch>
                  <a:fillRect/>
                </a:stretch>
              </p:blipFill>
              <p:spPr>
                <a:xfrm>
                  <a:off x="4335772" y="3877582"/>
                  <a:ext cx="140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82B57E9F-0BA6-FEBF-2C39-8E14B6298619}"/>
                    </a:ext>
                  </a:extLst>
                </p14:cNvPr>
                <p14:cNvContentPartPr/>
                <p14:nvPr/>
              </p14:nvContentPartPr>
              <p14:xfrm>
                <a:off x="4307692" y="4112302"/>
                <a:ext cx="155520" cy="42840"/>
              </p14:xfrm>
            </p:contentPart>
          </mc:Choice>
          <mc:Fallback xmlns="">
            <p:pic>
              <p:nvPicPr>
                <p:cNvPr id="30" name="Ink 29">
                  <a:extLst>
                    <a:ext uri="{FF2B5EF4-FFF2-40B4-BE49-F238E27FC236}">
                      <a16:creationId xmlns:a16="http://schemas.microsoft.com/office/drawing/2014/main" id="{82B57E9F-0BA6-FEBF-2C39-8E14B6298619}"/>
                    </a:ext>
                  </a:extLst>
                </p:cNvPr>
                <p:cNvPicPr/>
                <p:nvPr/>
              </p:nvPicPr>
              <p:blipFill>
                <a:blip r:embed="rId33"/>
                <a:stretch>
                  <a:fillRect/>
                </a:stretch>
              </p:blipFill>
              <p:spPr>
                <a:xfrm>
                  <a:off x="4299052" y="4103302"/>
                  <a:ext cx="173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B9DCE2A9-C0BF-C254-A5FB-5D7CF37B0C0B}"/>
                    </a:ext>
                  </a:extLst>
                </p14:cNvPr>
                <p14:cNvContentPartPr/>
                <p14:nvPr/>
              </p14:nvContentPartPr>
              <p14:xfrm>
                <a:off x="4622692" y="4044622"/>
                <a:ext cx="109080" cy="165600"/>
              </p14:xfrm>
            </p:contentPart>
          </mc:Choice>
          <mc:Fallback xmlns="">
            <p:pic>
              <p:nvPicPr>
                <p:cNvPr id="31" name="Ink 30">
                  <a:extLst>
                    <a:ext uri="{FF2B5EF4-FFF2-40B4-BE49-F238E27FC236}">
                      <a16:creationId xmlns:a16="http://schemas.microsoft.com/office/drawing/2014/main" id="{B9DCE2A9-C0BF-C254-A5FB-5D7CF37B0C0B}"/>
                    </a:ext>
                  </a:extLst>
                </p:cNvPr>
                <p:cNvPicPr/>
                <p:nvPr/>
              </p:nvPicPr>
              <p:blipFill>
                <a:blip r:embed="rId35"/>
                <a:stretch>
                  <a:fillRect/>
                </a:stretch>
              </p:blipFill>
              <p:spPr>
                <a:xfrm>
                  <a:off x="4613692" y="4035982"/>
                  <a:ext cx="126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DCA58E81-2DF4-676D-D28F-C3FB357E8647}"/>
                    </a:ext>
                  </a:extLst>
                </p14:cNvPr>
                <p14:cNvContentPartPr/>
                <p14:nvPr/>
              </p14:nvContentPartPr>
              <p14:xfrm>
                <a:off x="4706932" y="1236622"/>
                <a:ext cx="37800" cy="275040"/>
              </p14:xfrm>
            </p:contentPart>
          </mc:Choice>
          <mc:Fallback xmlns="">
            <p:pic>
              <p:nvPicPr>
                <p:cNvPr id="32" name="Ink 31">
                  <a:extLst>
                    <a:ext uri="{FF2B5EF4-FFF2-40B4-BE49-F238E27FC236}">
                      <a16:creationId xmlns:a16="http://schemas.microsoft.com/office/drawing/2014/main" id="{DCA58E81-2DF4-676D-D28F-C3FB357E8647}"/>
                    </a:ext>
                  </a:extLst>
                </p:cNvPr>
                <p:cNvPicPr/>
                <p:nvPr/>
              </p:nvPicPr>
              <p:blipFill>
                <a:blip r:embed="rId37"/>
                <a:stretch>
                  <a:fillRect/>
                </a:stretch>
              </p:blipFill>
              <p:spPr>
                <a:xfrm>
                  <a:off x="4697932" y="1227622"/>
                  <a:ext cx="554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B5166CDD-8F31-0950-4C12-E424E063E254}"/>
                    </a:ext>
                  </a:extLst>
                </p14:cNvPr>
                <p14:cNvContentPartPr/>
                <p14:nvPr/>
              </p14:nvContentPartPr>
              <p14:xfrm>
                <a:off x="3902692" y="2903062"/>
                <a:ext cx="152640" cy="127800"/>
              </p14:xfrm>
            </p:contentPart>
          </mc:Choice>
          <mc:Fallback xmlns="">
            <p:pic>
              <p:nvPicPr>
                <p:cNvPr id="35" name="Ink 34">
                  <a:extLst>
                    <a:ext uri="{FF2B5EF4-FFF2-40B4-BE49-F238E27FC236}">
                      <a16:creationId xmlns:a16="http://schemas.microsoft.com/office/drawing/2014/main" id="{B5166CDD-8F31-0950-4C12-E424E063E254}"/>
                    </a:ext>
                  </a:extLst>
                </p:cNvPr>
                <p:cNvPicPr/>
                <p:nvPr/>
              </p:nvPicPr>
              <p:blipFill>
                <a:blip r:embed="rId39"/>
                <a:stretch>
                  <a:fillRect/>
                </a:stretch>
              </p:blipFill>
              <p:spPr>
                <a:xfrm>
                  <a:off x="3893692" y="2894062"/>
                  <a:ext cx="170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8AE4023-1E50-7720-586F-49663938750A}"/>
                    </a:ext>
                  </a:extLst>
                </p14:cNvPr>
                <p14:cNvContentPartPr/>
                <p14:nvPr/>
              </p14:nvContentPartPr>
              <p14:xfrm>
                <a:off x="3865612" y="3754462"/>
                <a:ext cx="140040" cy="148320"/>
              </p14:xfrm>
            </p:contentPart>
          </mc:Choice>
          <mc:Fallback xmlns="">
            <p:pic>
              <p:nvPicPr>
                <p:cNvPr id="36" name="Ink 35">
                  <a:extLst>
                    <a:ext uri="{FF2B5EF4-FFF2-40B4-BE49-F238E27FC236}">
                      <a16:creationId xmlns:a16="http://schemas.microsoft.com/office/drawing/2014/main" id="{28AE4023-1E50-7720-586F-49663938750A}"/>
                    </a:ext>
                  </a:extLst>
                </p:cNvPr>
                <p:cNvPicPr/>
                <p:nvPr/>
              </p:nvPicPr>
              <p:blipFill>
                <a:blip r:embed="rId41"/>
                <a:stretch>
                  <a:fillRect/>
                </a:stretch>
              </p:blipFill>
              <p:spPr>
                <a:xfrm>
                  <a:off x="3856972" y="3745462"/>
                  <a:ext cx="157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 name="Ink 17">
                  <a:extLst>
                    <a:ext uri="{FF2B5EF4-FFF2-40B4-BE49-F238E27FC236}">
                      <a16:creationId xmlns:a16="http://schemas.microsoft.com/office/drawing/2014/main" id="{6DFC860B-5EF7-2A35-299B-D537B4E961E9}"/>
                    </a:ext>
                  </a:extLst>
                </p14:cNvPr>
                <p14:cNvContentPartPr/>
                <p14:nvPr/>
              </p14:nvContentPartPr>
              <p14:xfrm>
                <a:off x="4388332" y="1443622"/>
                <a:ext cx="146880" cy="454320"/>
              </p14:xfrm>
            </p:contentPart>
          </mc:Choice>
          <mc:Fallback xmlns="">
            <p:pic>
              <p:nvPicPr>
                <p:cNvPr id="18" name="Ink 17">
                  <a:extLst>
                    <a:ext uri="{FF2B5EF4-FFF2-40B4-BE49-F238E27FC236}">
                      <a16:creationId xmlns:a16="http://schemas.microsoft.com/office/drawing/2014/main" id="{6DFC860B-5EF7-2A35-299B-D537B4E961E9}"/>
                    </a:ext>
                  </a:extLst>
                </p:cNvPr>
                <p:cNvPicPr/>
                <p:nvPr/>
              </p:nvPicPr>
              <p:blipFill>
                <a:blip r:embed="rId43"/>
                <a:stretch>
                  <a:fillRect/>
                </a:stretch>
              </p:blipFill>
              <p:spPr>
                <a:xfrm>
                  <a:off x="4379692" y="1434982"/>
                  <a:ext cx="1645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 name="Ink 18">
                  <a:extLst>
                    <a:ext uri="{FF2B5EF4-FFF2-40B4-BE49-F238E27FC236}">
                      <a16:creationId xmlns:a16="http://schemas.microsoft.com/office/drawing/2014/main" id="{2C3371A1-FBF4-DBEE-9A27-86E48C8025E7}"/>
                    </a:ext>
                  </a:extLst>
                </p14:cNvPr>
                <p14:cNvContentPartPr/>
                <p14:nvPr/>
              </p14:nvContentPartPr>
              <p14:xfrm>
                <a:off x="4277092" y="1704622"/>
                <a:ext cx="176400" cy="50760"/>
              </p14:xfrm>
            </p:contentPart>
          </mc:Choice>
          <mc:Fallback xmlns="">
            <p:pic>
              <p:nvPicPr>
                <p:cNvPr id="19" name="Ink 18">
                  <a:extLst>
                    <a:ext uri="{FF2B5EF4-FFF2-40B4-BE49-F238E27FC236}">
                      <a16:creationId xmlns:a16="http://schemas.microsoft.com/office/drawing/2014/main" id="{2C3371A1-FBF4-DBEE-9A27-86E48C8025E7}"/>
                    </a:ext>
                  </a:extLst>
                </p:cNvPr>
                <p:cNvPicPr/>
                <p:nvPr/>
              </p:nvPicPr>
              <p:blipFill>
                <a:blip r:embed="rId45"/>
                <a:stretch>
                  <a:fillRect/>
                </a:stretch>
              </p:blipFill>
              <p:spPr>
                <a:xfrm>
                  <a:off x="4268452" y="1695622"/>
                  <a:ext cx="194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3A3A7ADF-93A1-51B3-5CB1-EDA022EA1FA0}"/>
                    </a:ext>
                  </a:extLst>
                </p14:cNvPr>
                <p14:cNvContentPartPr/>
                <p14:nvPr/>
              </p14:nvContentPartPr>
              <p14:xfrm>
                <a:off x="4577692" y="1620022"/>
                <a:ext cx="30600" cy="198360"/>
              </p14:xfrm>
            </p:contentPart>
          </mc:Choice>
          <mc:Fallback xmlns="">
            <p:pic>
              <p:nvPicPr>
                <p:cNvPr id="20" name="Ink 19">
                  <a:extLst>
                    <a:ext uri="{FF2B5EF4-FFF2-40B4-BE49-F238E27FC236}">
                      <a16:creationId xmlns:a16="http://schemas.microsoft.com/office/drawing/2014/main" id="{3A3A7ADF-93A1-51B3-5CB1-EDA022EA1FA0}"/>
                    </a:ext>
                  </a:extLst>
                </p:cNvPr>
                <p:cNvPicPr/>
                <p:nvPr/>
              </p:nvPicPr>
              <p:blipFill>
                <a:blip r:embed="rId47"/>
                <a:stretch>
                  <a:fillRect/>
                </a:stretch>
              </p:blipFill>
              <p:spPr>
                <a:xfrm>
                  <a:off x="4569052" y="1611382"/>
                  <a:ext cx="4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DF48AC49-0E87-F2ED-D45C-B9DA41B13177}"/>
                    </a:ext>
                  </a:extLst>
                </p14:cNvPr>
                <p14:cNvContentPartPr/>
                <p14:nvPr/>
              </p14:nvContentPartPr>
              <p14:xfrm>
                <a:off x="4461772" y="2172622"/>
                <a:ext cx="121320" cy="483120"/>
              </p14:xfrm>
            </p:contentPart>
          </mc:Choice>
          <mc:Fallback xmlns="">
            <p:pic>
              <p:nvPicPr>
                <p:cNvPr id="21" name="Ink 20">
                  <a:extLst>
                    <a:ext uri="{FF2B5EF4-FFF2-40B4-BE49-F238E27FC236}">
                      <a16:creationId xmlns:a16="http://schemas.microsoft.com/office/drawing/2014/main" id="{DF48AC49-0E87-F2ED-D45C-B9DA41B13177}"/>
                    </a:ext>
                  </a:extLst>
                </p:cNvPr>
                <p:cNvPicPr/>
                <p:nvPr/>
              </p:nvPicPr>
              <p:blipFill>
                <a:blip r:embed="rId49"/>
                <a:stretch>
                  <a:fillRect/>
                </a:stretch>
              </p:blipFill>
              <p:spPr>
                <a:xfrm>
                  <a:off x="4453132" y="2163982"/>
                  <a:ext cx="1389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70042B45-6B2C-8C6E-ACC6-5210305E5FA5}"/>
                    </a:ext>
                  </a:extLst>
                </p14:cNvPr>
                <p14:cNvContentPartPr/>
                <p14:nvPr/>
              </p14:nvContentPartPr>
              <p14:xfrm>
                <a:off x="4420732" y="2439382"/>
                <a:ext cx="151560" cy="33840"/>
              </p14:xfrm>
            </p:contentPart>
          </mc:Choice>
          <mc:Fallback xmlns="">
            <p:pic>
              <p:nvPicPr>
                <p:cNvPr id="22" name="Ink 21">
                  <a:extLst>
                    <a:ext uri="{FF2B5EF4-FFF2-40B4-BE49-F238E27FC236}">
                      <a16:creationId xmlns:a16="http://schemas.microsoft.com/office/drawing/2014/main" id="{70042B45-6B2C-8C6E-ACC6-5210305E5FA5}"/>
                    </a:ext>
                  </a:extLst>
                </p:cNvPr>
                <p:cNvPicPr/>
                <p:nvPr/>
              </p:nvPicPr>
              <p:blipFill>
                <a:blip r:embed="rId51"/>
                <a:stretch>
                  <a:fillRect/>
                </a:stretch>
              </p:blipFill>
              <p:spPr>
                <a:xfrm>
                  <a:off x="4412092" y="2430382"/>
                  <a:ext cx="169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23CF38BB-89D9-BF3F-4F62-4421EEED6E75}"/>
                    </a:ext>
                  </a:extLst>
                </p14:cNvPr>
                <p14:cNvContentPartPr/>
                <p14:nvPr/>
              </p14:nvContentPartPr>
              <p14:xfrm>
                <a:off x="4628092" y="2422462"/>
                <a:ext cx="104040" cy="105480"/>
              </p14:xfrm>
            </p:contentPart>
          </mc:Choice>
          <mc:Fallback xmlns="">
            <p:pic>
              <p:nvPicPr>
                <p:cNvPr id="23" name="Ink 22">
                  <a:extLst>
                    <a:ext uri="{FF2B5EF4-FFF2-40B4-BE49-F238E27FC236}">
                      <a16:creationId xmlns:a16="http://schemas.microsoft.com/office/drawing/2014/main" id="{23CF38BB-89D9-BF3F-4F62-4421EEED6E75}"/>
                    </a:ext>
                  </a:extLst>
                </p:cNvPr>
                <p:cNvPicPr/>
                <p:nvPr/>
              </p:nvPicPr>
              <p:blipFill>
                <a:blip r:embed="rId53"/>
                <a:stretch>
                  <a:fillRect/>
                </a:stretch>
              </p:blipFill>
              <p:spPr>
                <a:xfrm>
                  <a:off x="4619092" y="2413462"/>
                  <a:ext cx="121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667405CA-8F4A-D232-32FA-2A9D95000E57}"/>
                    </a:ext>
                  </a:extLst>
                </p14:cNvPr>
                <p14:cNvContentPartPr/>
                <p14:nvPr/>
              </p14:nvContentPartPr>
              <p14:xfrm>
                <a:off x="4288252" y="2104942"/>
                <a:ext cx="461880" cy="595080"/>
              </p14:xfrm>
            </p:contentPart>
          </mc:Choice>
          <mc:Fallback xmlns="">
            <p:pic>
              <p:nvPicPr>
                <p:cNvPr id="37" name="Ink 36">
                  <a:extLst>
                    <a:ext uri="{FF2B5EF4-FFF2-40B4-BE49-F238E27FC236}">
                      <a16:creationId xmlns:a16="http://schemas.microsoft.com/office/drawing/2014/main" id="{667405CA-8F4A-D232-32FA-2A9D95000E57}"/>
                    </a:ext>
                  </a:extLst>
                </p:cNvPr>
                <p:cNvPicPr/>
                <p:nvPr/>
              </p:nvPicPr>
              <p:blipFill>
                <a:blip r:embed="rId55"/>
                <a:stretch>
                  <a:fillRect/>
                </a:stretch>
              </p:blipFill>
              <p:spPr>
                <a:xfrm>
                  <a:off x="4279252" y="2096302"/>
                  <a:ext cx="4795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175E3220-FA92-5A0B-51F3-DF0170C72216}"/>
                    </a:ext>
                  </a:extLst>
                </p14:cNvPr>
                <p14:cNvContentPartPr/>
                <p14:nvPr/>
              </p14:nvContentPartPr>
              <p14:xfrm>
                <a:off x="4709452" y="2177662"/>
                <a:ext cx="194040" cy="148680"/>
              </p14:xfrm>
            </p:contentPart>
          </mc:Choice>
          <mc:Fallback xmlns="">
            <p:pic>
              <p:nvPicPr>
                <p:cNvPr id="38" name="Ink 37">
                  <a:extLst>
                    <a:ext uri="{FF2B5EF4-FFF2-40B4-BE49-F238E27FC236}">
                      <a16:creationId xmlns:a16="http://schemas.microsoft.com/office/drawing/2014/main" id="{175E3220-FA92-5A0B-51F3-DF0170C72216}"/>
                    </a:ext>
                  </a:extLst>
                </p:cNvPr>
                <p:cNvPicPr/>
                <p:nvPr/>
              </p:nvPicPr>
              <p:blipFill>
                <a:blip r:embed="rId57"/>
                <a:stretch>
                  <a:fillRect/>
                </a:stretch>
              </p:blipFill>
              <p:spPr>
                <a:xfrm>
                  <a:off x="4700812" y="2168662"/>
                  <a:ext cx="21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8CBCACF-AC8A-DA5D-4B64-7BBC7C479767}"/>
                    </a:ext>
                  </a:extLst>
                </p14:cNvPr>
                <p14:cNvContentPartPr/>
                <p14:nvPr/>
              </p14:nvContentPartPr>
              <p14:xfrm>
                <a:off x="5012212" y="2022862"/>
                <a:ext cx="234360" cy="198000"/>
              </p14:xfrm>
            </p:contentPart>
          </mc:Choice>
          <mc:Fallback xmlns="">
            <p:pic>
              <p:nvPicPr>
                <p:cNvPr id="40" name="Ink 39">
                  <a:extLst>
                    <a:ext uri="{FF2B5EF4-FFF2-40B4-BE49-F238E27FC236}">
                      <a16:creationId xmlns:a16="http://schemas.microsoft.com/office/drawing/2014/main" id="{88CBCACF-AC8A-DA5D-4B64-7BBC7C479767}"/>
                    </a:ext>
                  </a:extLst>
                </p:cNvPr>
                <p:cNvPicPr/>
                <p:nvPr/>
              </p:nvPicPr>
              <p:blipFill>
                <a:blip r:embed="rId59"/>
                <a:stretch>
                  <a:fillRect/>
                </a:stretch>
              </p:blipFill>
              <p:spPr>
                <a:xfrm>
                  <a:off x="5003212" y="2013862"/>
                  <a:ext cx="252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5A272855-8E3F-382E-1CEA-7451759CAFFB}"/>
                    </a:ext>
                  </a:extLst>
                </p14:cNvPr>
                <p14:cNvContentPartPr/>
                <p14:nvPr/>
              </p14:nvContentPartPr>
              <p14:xfrm>
                <a:off x="3917812" y="2949862"/>
                <a:ext cx="158040" cy="162720"/>
              </p14:xfrm>
            </p:contentPart>
          </mc:Choice>
          <mc:Fallback xmlns="">
            <p:pic>
              <p:nvPicPr>
                <p:cNvPr id="41" name="Ink 40">
                  <a:extLst>
                    <a:ext uri="{FF2B5EF4-FFF2-40B4-BE49-F238E27FC236}">
                      <a16:creationId xmlns:a16="http://schemas.microsoft.com/office/drawing/2014/main" id="{5A272855-8E3F-382E-1CEA-7451759CAFFB}"/>
                    </a:ext>
                  </a:extLst>
                </p:cNvPr>
                <p:cNvPicPr/>
                <p:nvPr/>
              </p:nvPicPr>
              <p:blipFill>
                <a:blip r:embed="rId61"/>
                <a:stretch>
                  <a:fillRect/>
                </a:stretch>
              </p:blipFill>
              <p:spPr>
                <a:xfrm>
                  <a:off x="3909172" y="2940862"/>
                  <a:ext cx="175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24B3B33-94BA-4201-1090-2BB53DD855A1}"/>
                    </a:ext>
                  </a:extLst>
                </p14:cNvPr>
                <p14:cNvContentPartPr/>
                <p14:nvPr/>
              </p14:nvContentPartPr>
              <p14:xfrm>
                <a:off x="3877492" y="2926822"/>
                <a:ext cx="216360" cy="244080"/>
              </p14:xfrm>
            </p:contentPart>
          </mc:Choice>
          <mc:Fallback xmlns="">
            <p:pic>
              <p:nvPicPr>
                <p:cNvPr id="42" name="Ink 41">
                  <a:extLst>
                    <a:ext uri="{FF2B5EF4-FFF2-40B4-BE49-F238E27FC236}">
                      <a16:creationId xmlns:a16="http://schemas.microsoft.com/office/drawing/2014/main" id="{524B3B33-94BA-4201-1090-2BB53DD855A1}"/>
                    </a:ext>
                  </a:extLst>
                </p:cNvPr>
                <p:cNvPicPr/>
                <p:nvPr/>
              </p:nvPicPr>
              <p:blipFill>
                <a:blip r:embed="rId63"/>
                <a:stretch>
                  <a:fillRect/>
                </a:stretch>
              </p:blipFill>
              <p:spPr>
                <a:xfrm>
                  <a:off x="3868492" y="2918182"/>
                  <a:ext cx="234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1F16AF2-389C-D248-16ED-F1CC8C2737CA}"/>
                    </a:ext>
                  </a:extLst>
                </p14:cNvPr>
                <p14:cNvContentPartPr/>
                <p14:nvPr/>
              </p14:nvContentPartPr>
              <p14:xfrm>
                <a:off x="5127052" y="2841142"/>
                <a:ext cx="158760" cy="186120"/>
              </p14:xfrm>
            </p:contentPart>
          </mc:Choice>
          <mc:Fallback xmlns="">
            <p:pic>
              <p:nvPicPr>
                <p:cNvPr id="43" name="Ink 42">
                  <a:extLst>
                    <a:ext uri="{FF2B5EF4-FFF2-40B4-BE49-F238E27FC236}">
                      <a16:creationId xmlns:a16="http://schemas.microsoft.com/office/drawing/2014/main" id="{81F16AF2-389C-D248-16ED-F1CC8C2737CA}"/>
                    </a:ext>
                  </a:extLst>
                </p:cNvPr>
                <p:cNvPicPr/>
                <p:nvPr/>
              </p:nvPicPr>
              <p:blipFill>
                <a:blip r:embed="rId65"/>
                <a:stretch>
                  <a:fillRect/>
                </a:stretch>
              </p:blipFill>
              <p:spPr>
                <a:xfrm>
                  <a:off x="5118052" y="2832502"/>
                  <a:ext cx="176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33E0158F-E6FA-41C9-BFE3-47CC2B927FDB}"/>
                    </a:ext>
                  </a:extLst>
                </p14:cNvPr>
                <p14:cNvContentPartPr/>
                <p14:nvPr/>
              </p14:nvContentPartPr>
              <p14:xfrm>
                <a:off x="3862732" y="3783262"/>
                <a:ext cx="108000" cy="152640"/>
              </p14:xfrm>
            </p:contentPart>
          </mc:Choice>
          <mc:Fallback xmlns="">
            <p:pic>
              <p:nvPicPr>
                <p:cNvPr id="44" name="Ink 43">
                  <a:extLst>
                    <a:ext uri="{FF2B5EF4-FFF2-40B4-BE49-F238E27FC236}">
                      <a16:creationId xmlns:a16="http://schemas.microsoft.com/office/drawing/2014/main" id="{33E0158F-E6FA-41C9-BFE3-47CC2B927FDB}"/>
                    </a:ext>
                  </a:extLst>
                </p:cNvPr>
                <p:cNvPicPr/>
                <p:nvPr/>
              </p:nvPicPr>
              <p:blipFill>
                <a:blip r:embed="rId67"/>
                <a:stretch>
                  <a:fillRect/>
                </a:stretch>
              </p:blipFill>
              <p:spPr>
                <a:xfrm>
                  <a:off x="3853732" y="3774622"/>
                  <a:ext cx="125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DE9F8FAE-33F0-5D55-5DD4-CADA14627E62}"/>
                    </a:ext>
                  </a:extLst>
                </p14:cNvPr>
                <p14:cNvContentPartPr/>
                <p14:nvPr/>
              </p14:nvContentPartPr>
              <p14:xfrm>
                <a:off x="3806572" y="3763462"/>
                <a:ext cx="189000" cy="204480"/>
              </p14:xfrm>
            </p:contentPart>
          </mc:Choice>
          <mc:Fallback xmlns="">
            <p:pic>
              <p:nvPicPr>
                <p:cNvPr id="45" name="Ink 44">
                  <a:extLst>
                    <a:ext uri="{FF2B5EF4-FFF2-40B4-BE49-F238E27FC236}">
                      <a16:creationId xmlns:a16="http://schemas.microsoft.com/office/drawing/2014/main" id="{DE9F8FAE-33F0-5D55-5DD4-CADA14627E62}"/>
                    </a:ext>
                  </a:extLst>
                </p:cNvPr>
                <p:cNvPicPr/>
                <p:nvPr/>
              </p:nvPicPr>
              <p:blipFill>
                <a:blip r:embed="rId69"/>
                <a:stretch>
                  <a:fillRect/>
                </a:stretch>
              </p:blipFill>
              <p:spPr>
                <a:xfrm>
                  <a:off x="3797572" y="3754822"/>
                  <a:ext cx="206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16E81906-06B5-7AC6-F659-17CAF9F99A2E}"/>
                    </a:ext>
                  </a:extLst>
                </p14:cNvPr>
                <p14:cNvContentPartPr/>
                <p14:nvPr/>
              </p14:nvContentPartPr>
              <p14:xfrm>
                <a:off x="5163052" y="3717022"/>
                <a:ext cx="246960" cy="235440"/>
              </p14:xfrm>
            </p:contentPart>
          </mc:Choice>
          <mc:Fallback xmlns="">
            <p:pic>
              <p:nvPicPr>
                <p:cNvPr id="46" name="Ink 45">
                  <a:extLst>
                    <a:ext uri="{FF2B5EF4-FFF2-40B4-BE49-F238E27FC236}">
                      <a16:creationId xmlns:a16="http://schemas.microsoft.com/office/drawing/2014/main" id="{16E81906-06B5-7AC6-F659-17CAF9F99A2E}"/>
                    </a:ext>
                  </a:extLst>
                </p:cNvPr>
                <p:cNvPicPr/>
                <p:nvPr/>
              </p:nvPicPr>
              <p:blipFill>
                <a:blip r:embed="rId71"/>
                <a:stretch>
                  <a:fillRect/>
                </a:stretch>
              </p:blipFill>
              <p:spPr>
                <a:xfrm>
                  <a:off x="5154412" y="3708382"/>
                  <a:ext cx="264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6CB0EA2-E1FC-29E9-A16A-ABBC04154C79}"/>
                    </a:ext>
                  </a:extLst>
                </p14:cNvPr>
                <p14:cNvContentPartPr/>
                <p14:nvPr/>
              </p14:nvContentPartPr>
              <p14:xfrm>
                <a:off x="2103412" y="1211782"/>
                <a:ext cx="128880" cy="140400"/>
              </p14:xfrm>
            </p:contentPart>
          </mc:Choice>
          <mc:Fallback xmlns="">
            <p:pic>
              <p:nvPicPr>
                <p:cNvPr id="50" name="Ink 49">
                  <a:extLst>
                    <a:ext uri="{FF2B5EF4-FFF2-40B4-BE49-F238E27FC236}">
                      <a16:creationId xmlns:a16="http://schemas.microsoft.com/office/drawing/2014/main" id="{E6CB0EA2-E1FC-29E9-A16A-ABBC04154C79}"/>
                    </a:ext>
                  </a:extLst>
                </p:cNvPr>
                <p:cNvPicPr/>
                <p:nvPr/>
              </p:nvPicPr>
              <p:blipFill>
                <a:blip r:embed="rId73"/>
                <a:stretch>
                  <a:fillRect/>
                </a:stretch>
              </p:blipFill>
              <p:spPr>
                <a:xfrm>
                  <a:off x="2094772" y="1203142"/>
                  <a:ext cx="146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83A5094E-5DD2-86F1-FF17-7F5FE9AE1987}"/>
                    </a:ext>
                  </a:extLst>
                </p14:cNvPr>
                <p14:cNvContentPartPr/>
                <p14:nvPr/>
              </p14:nvContentPartPr>
              <p14:xfrm>
                <a:off x="2004772" y="2171902"/>
                <a:ext cx="137160" cy="149400"/>
              </p14:xfrm>
            </p:contentPart>
          </mc:Choice>
          <mc:Fallback xmlns="">
            <p:pic>
              <p:nvPicPr>
                <p:cNvPr id="51" name="Ink 50">
                  <a:extLst>
                    <a:ext uri="{FF2B5EF4-FFF2-40B4-BE49-F238E27FC236}">
                      <a16:creationId xmlns:a16="http://schemas.microsoft.com/office/drawing/2014/main" id="{83A5094E-5DD2-86F1-FF17-7F5FE9AE1987}"/>
                    </a:ext>
                  </a:extLst>
                </p:cNvPr>
                <p:cNvPicPr/>
                <p:nvPr/>
              </p:nvPicPr>
              <p:blipFill>
                <a:blip r:embed="rId75"/>
                <a:stretch>
                  <a:fillRect/>
                </a:stretch>
              </p:blipFill>
              <p:spPr>
                <a:xfrm>
                  <a:off x="1995772" y="2162902"/>
                  <a:ext cx="154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423116BE-C8B2-CDAC-64F4-AD291621C7BE}"/>
                    </a:ext>
                  </a:extLst>
                </p14:cNvPr>
                <p14:cNvContentPartPr/>
                <p14:nvPr/>
              </p14:nvContentPartPr>
              <p14:xfrm>
                <a:off x="2004772" y="2808022"/>
                <a:ext cx="145080" cy="149400"/>
              </p14:xfrm>
            </p:contentPart>
          </mc:Choice>
          <mc:Fallback xmlns="">
            <p:pic>
              <p:nvPicPr>
                <p:cNvPr id="52" name="Ink 51">
                  <a:extLst>
                    <a:ext uri="{FF2B5EF4-FFF2-40B4-BE49-F238E27FC236}">
                      <a16:creationId xmlns:a16="http://schemas.microsoft.com/office/drawing/2014/main" id="{423116BE-C8B2-CDAC-64F4-AD291621C7BE}"/>
                    </a:ext>
                  </a:extLst>
                </p:cNvPr>
                <p:cNvPicPr/>
                <p:nvPr/>
              </p:nvPicPr>
              <p:blipFill>
                <a:blip r:embed="rId77"/>
                <a:stretch>
                  <a:fillRect/>
                </a:stretch>
              </p:blipFill>
              <p:spPr>
                <a:xfrm>
                  <a:off x="1996132" y="2799382"/>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489A943-2B59-1CB8-C2B9-FB4A43190D5F}"/>
                    </a:ext>
                  </a:extLst>
                </p14:cNvPr>
                <p14:cNvContentPartPr/>
                <p14:nvPr/>
              </p14:nvContentPartPr>
              <p14:xfrm>
                <a:off x="2075332" y="3537742"/>
                <a:ext cx="156600" cy="138600"/>
              </p14:xfrm>
            </p:contentPart>
          </mc:Choice>
          <mc:Fallback xmlns="">
            <p:pic>
              <p:nvPicPr>
                <p:cNvPr id="53" name="Ink 52">
                  <a:extLst>
                    <a:ext uri="{FF2B5EF4-FFF2-40B4-BE49-F238E27FC236}">
                      <a16:creationId xmlns:a16="http://schemas.microsoft.com/office/drawing/2014/main" id="{A489A943-2B59-1CB8-C2B9-FB4A43190D5F}"/>
                    </a:ext>
                  </a:extLst>
                </p:cNvPr>
                <p:cNvPicPr/>
                <p:nvPr/>
              </p:nvPicPr>
              <p:blipFill>
                <a:blip r:embed="rId79"/>
                <a:stretch>
                  <a:fillRect/>
                </a:stretch>
              </p:blipFill>
              <p:spPr>
                <a:xfrm>
                  <a:off x="2066332" y="3528742"/>
                  <a:ext cx="174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49B5A09F-FD45-444C-0F8F-968129BD3ADA}"/>
                    </a:ext>
                  </a:extLst>
                </p14:cNvPr>
                <p14:cNvContentPartPr/>
                <p14:nvPr/>
              </p14:nvContentPartPr>
              <p14:xfrm>
                <a:off x="2178652" y="1842502"/>
                <a:ext cx="1540440" cy="3363120"/>
              </p14:xfrm>
            </p:contentPart>
          </mc:Choice>
          <mc:Fallback xmlns="">
            <p:pic>
              <p:nvPicPr>
                <p:cNvPr id="54" name="Ink 53">
                  <a:extLst>
                    <a:ext uri="{FF2B5EF4-FFF2-40B4-BE49-F238E27FC236}">
                      <a16:creationId xmlns:a16="http://schemas.microsoft.com/office/drawing/2014/main" id="{49B5A09F-FD45-444C-0F8F-968129BD3ADA}"/>
                    </a:ext>
                  </a:extLst>
                </p:cNvPr>
                <p:cNvPicPr/>
                <p:nvPr/>
              </p:nvPicPr>
              <p:blipFill>
                <a:blip r:embed="rId81"/>
                <a:stretch>
                  <a:fillRect/>
                </a:stretch>
              </p:blipFill>
              <p:spPr>
                <a:xfrm>
                  <a:off x="2169652" y="1833502"/>
                  <a:ext cx="1558080" cy="3380760"/>
                </a:xfrm>
                <a:prstGeom prst="rect">
                  <a:avLst/>
                </a:prstGeom>
              </p:spPr>
            </p:pic>
          </mc:Fallback>
        </mc:AlternateContent>
      </p:grpSp>
      <p:grpSp>
        <p:nvGrpSpPr>
          <p:cNvPr id="83" name="Group 82">
            <a:extLst>
              <a:ext uri="{FF2B5EF4-FFF2-40B4-BE49-F238E27FC236}">
                <a16:creationId xmlns:a16="http://schemas.microsoft.com/office/drawing/2014/main" id="{AC36CE15-DAA6-D785-2A6A-B916C045D163}"/>
              </a:ext>
            </a:extLst>
          </p:cNvPr>
          <p:cNvGrpSpPr/>
          <p:nvPr/>
        </p:nvGrpSpPr>
        <p:grpSpPr>
          <a:xfrm>
            <a:off x="4780372" y="4411102"/>
            <a:ext cx="1320120" cy="2415960"/>
            <a:chOff x="4780372" y="4411102"/>
            <a:chExt cx="1320120" cy="2415960"/>
          </a:xfrm>
        </p:grpSpPr>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2EF5987-244E-6AD5-B9C0-85B7E596A9CD}"/>
                    </a:ext>
                  </a:extLst>
                </p14:cNvPr>
                <p14:cNvContentPartPr/>
                <p14:nvPr/>
              </p14:nvContentPartPr>
              <p14:xfrm>
                <a:off x="4945972" y="4411102"/>
                <a:ext cx="184680" cy="459720"/>
              </p14:xfrm>
            </p:contentPart>
          </mc:Choice>
          <mc:Fallback xmlns="">
            <p:pic>
              <p:nvPicPr>
                <p:cNvPr id="56" name="Ink 55">
                  <a:extLst>
                    <a:ext uri="{FF2B5EF4-FFF2-40B4-BE49-F238E27FC236}">
                      <a16:creationId xmlns:a16="http://schemas.microsoft.com/office/drawing/2014/main" id="{62EF5987-244E-6AD5-B9C0-85B7E596A9CD}"/>
                    </a:ext>
                  </a:extLst>
                </p:cNvPr>
                <p:cNvPicPr/>
                <p:nvPr/>
              </p:nvPicPr>
              <p:blipFill>
                <a:blip r:embed="rId83"/>
                <a:stretch>
                  <a:fillRect/>
                </a:stretch>
              </p:blipFill>
              <p:spPr>
                <a:xfrm>
                  <a:off x="4937332" y="4402462"/>
                  <a:ext cx="2023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63B83AC0-2F66-DFC7-B7D5-97F93C8029BE}"/>
                    </a:ext>
                  </a:extLst>
                </p14:cNvPr>
                <p14:cNvContentPartPr/>
                <p14:nvPr/>
              </p14:nvContentPartPr>
              <p14:xfrm>
                <a:off x="4897372" y="4669222"/>
                <a:ext cx="297000" cy="142200"/>
              </p14:xfrm>
            </p:contentPart>
          </mc:Choice>
          <mc:Fallback xmlns="">
            <p:pic>
              <p:nvPicPr>
                <p:cNvPr id="57" name="Ink 56">
                  <a:extLst>
                    <a:ext uri="{FF2B5EF4-FFF2-40B4-BE49-F238E27FC236}">
                      <a16:creationId xmlns:a16="http://schemas.microsoft.com/office/drawing/2014/main" id="{63B83AC0-2F66-DFC7-B7D5-97F93C8029BE}"/>
                    </a:ext>
                  </a:extLst>
                </p:cNvPr>
                <p:cNvPicPr/>
                <p:nvPr/>
              </p:nvPicPr>
              <p:blipFill>
                <a:blip r:embed="rId85"/>
                <a:stretch>
                  <a:fillRect/>
                </a:stretch>
              </p:blipFill>
              <p:spPr>
                <a:xfrm>
                  <a:off x="4888372" y="4660582"/>
                  <a:ext cx="31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FAD84C94-2D98-8644-DACF-9787EF69C2F9}"/>
                    </a:ext>
                  </a:extLst>
                </p14:cNvPr>
                <p14:cNvContentPartPr/>
                <p14:nvPr/>
              </p14:nvContentPartPr>
              <p14:xfrm>
                <a:off x="5466892" y="4438102"/>
                <a:ext cx="50040" cy="178560"/>
              </p14:xfrm>
            </p:contentPart>
          </mc:Choice>
          <mc:Fallback xmlns="">
            <p:pic>
              <p:nvPicPr>
                <p:cNvPr id="58" name="Ink 57">
                  <a:extLst>
                    <a:ext uri="{FF2B5EF4-FFF2-40B4-BE49-F238E27FC236}">
                      <a16:creationId xmlns:a16="http://schemas.microsoft.com/office/drawing/2014/main" id="{FAD84C94-2D98-8644-DACF-9787EF69C2F9}"/>
                    </a:ext>
                  </a:extLst>
                </p:cNvPr>
                <p:cNvPicPr/>
                <p:nvPr/>
              </p:nvPicPr>
              <p:blipFill>
                <a:blip r:embed="rId87"/>
                <a:stretch>
                  <a:fillRect/>
                </a:stretch>
              </p:blipFill>
              <p:spPr>
                <a:xfrm>
                  <a:off x="5458252" y="4429462"/>
                  <a:ext cx="67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11CDBB17-1915-05C7-B5AD-CABD5BD8BCCC}"/>
                    </a:ext>
                  </a:extLst>
                </p14:cNvPr>
                <p14:cNvContentPartPr/>
                <p14:nvPr/>
              </p14:nvContentPartPr>
              <p14:xfrm>
                <a:off x="5612332" y="4484182"/>
                <a:ext cx="131760" cy="117360"/>
              </p14:xfrm>
            </p:contentPart>
          </mc:Choice>
          <mc:Fallback xmlns="">
            <p:pic>
              <p:nvPicPr>
                <p:cNvPr id="59" name="Ink 58">
                  <a:extLst>
                    <a:ext uri="{FF2B5EF4-FFF2-40B4-BE49-F238E27FC236}">
                      <a16:creationId xmlns:a16="http://schemas.microsoft.com/office/drawing/2014/main" id="{11CDBB17-1915-05C7-B5AD-CABD5BD8BCCC}"/>
                    </a:ext>
                  </a:extLst>
                </p:cNvPr>
                <p:cNvPicPr/>
                <p:nvPr/>
              </p:nvPicPr>
              <p:blipFill>
                <a:blip r:embed="rId89"/>
                <a:stretch>
                  <a:fillRect/>
                </a:stretch>
              </p:blipFill>
              <p:spPr>
                <a:xfrm>
                  <a:off x="5603332" y="4475182"/>
                  <a:ext cx="149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A4783272-7D99-CD84-AD9C-E86E3E5E8599}"/>
                    </a:ext>
                  </a:extLst>
                </p14:cNvPr>
                <p14:cNvContentPartPr/>
                <p14:nvPr/>
              </p14:nvContentPartPr>
              <p14:xfrm>
                <a:off x="5528452" y="5108422"/>
                <a:ext cx="24480" cy="136440"/>
              </p14:xfrm>
            </p:contentPart>
          </mc:Choice>
          <mc:Fallback xmlns="">
            <p:pic>
              <p:nvPicPr>
                <p:cNvPr id="62" name="Ink 61">
                  <a:extLst>
                    <a:ext uri="{FF2B5EF4-FFF2-40B4-BE49-F238E27FC236}">
                      <a16:creationId xmlns:a16="http://schemas.microsoft.com/office/drawing/2014/main" id="{A4783272-7D99-CD84-AD9C-E86E3E5E8599}"/>
                    </a:ext>
                  </a:extLst>
                </p:cNvPr>
                <p:cNvPicPr/>
                <p:nvPr/>
              </p:nvPicPr>
              <p:blipFill>
                <a:blip r:embed="rId91"/>
                <a:stretch>
                  <a:fillRect/>
                </a:stretch>
              </p:blipFill>
              <p:spPr>
                <a:xfrm>
                  <a:off x="5519812" y="5099422"/>
                  <a:ext cx="42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F892944B-59DB-CD86-BC4B-56B3CF24A668}"/>
                    </a:ext>
                  </a:extLst>
                </p14:cNvPr>
                <p14:cNvContentPartPr/>
                <p14:nvPr/>
              </p14:nvContentPartPr>
              <p14:xfrm>
                <a:off x="5614852" y="5130742"/>
                <a:ext cx="31680" cy="66240"/>
              </p14:xfrm>
            </p:contentPart>
          </mc:Choice>
          <mc:Fallback xmlns="">
            <p:pic>
              <p:nvPicPr>
                <p:cNvPr id="63" name="Ink 62">
                  <a:extLst>
                    <a:ext uri="{FF2B5EF4-FFF2-40B4-BE49-F238E27FC236}">
                      <a16:creationId xmlns:a16="http://schemas.microsoft.com/office/drawing/2014/main" id="{F892944B-59DB-CD86-BC4B-56B3CF24A668}"/>
                    </a:ext>
                  </a:extLst>
                </p:cNvPr>
                <p:cNvPicPr/>
                <p:nvPr/>
              </p:nvPicPr>
              <p:blipFill>
                <a:blip r:embed="rId93"/>
                <a:stretch>
                  <a:fillRect/>
                </a:stretch>
              </p:blipFill>
              <p:spPr>
                <a:xfrm>
                  <a:off x="5606212" y="5122102"/>
                  <a:ext cx="4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D417CD3-A311-7C3B-5F49-87D355EEF5EB}"/>
                    </a:ext>
                  </a:extLst>
                </p14:cNvPr>
                <p14:cNvContentPartPr/>
                <p14:nvPr/>
              </p14:nvContentPartPr>
              <p14:xfrm>
                <a:off x="4799452" y="5126782"/>
                <a:ext cx="292680" cy="460440"/>
              </p14:xfrm>
            </p:contentPart>
          </mc:Choice>
          <mc:Fallback xmlns="">
            <p:pic>
              <p:nvPicPr>
                <p:cNvPr id="60" name="Ink 59">
                  <a:extLst>
                    <a:ext uri="{FF2B5EF4-FFF2-40B4-BE49-F238E27FC236}">
                      <a16:creationId xmlns:a16="http://schemas.microsoft.com/office/drawing/2014/main" id="{3D417CD3-A311-7C3B-5F49-87D355EEF5EB}"/>
                    </a:ext>
                  </a:extLst>
                </p:cNvPr>
                <p:cNvPicPr/>
                <p:nvPr/>
              </p:nvPicPr>
              <p:blipFill>
                <a:blip r:embed="rId95"/>
                <a:stretch>
                  <a:fillRect/>
                </a:stretch>
              </p:blipFill>
              <p:spPr>
                <a:xfrm>
                  <a:off x="4790452" y="5118142"/>
                  <a:ext cx="3103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A55A29E-94B8-99C7-E63F-BDA9E26C1F85}"/>
                    </a:ext>
                  </a:extLst>
                </p14:cNvPr>
                <p14:cNvContentPartPr/>
                <p14:nvPr/>
              </p14:nvContentPartPr>
              <p14:xfrm>
                <a:off x="5029492" y="5359342"/>
                <a:ext cx="165600" cy="127440"/>
              </p14:xfrm>
            </p:contentPart>
          </mc:Choice>
          <mc:Fallback xmlns="">
            <p:pic>
              <p:nvPicPr>
                <p:cNvPr id="61" name="Ink 60">
                  <a:extLst>
                    <a:ext uri="{FF2B5EF4-FFF2-40B4-BE49-F238E27FC236}">
                      <a16:creationId xmlns:a16="http://schemas.microsoft.com/office/drawing/2014/main" id="{1A55A29E-94B8-99C7-E63F-BDA9E26C1F85}"/>
                    </a:ext>
                  </a:extLst>
                </p:cNvPr>
                <p:cNvPicPr/>
                <p:nvPr/>
              </p:nvPicPr>
              <p:blipFill>
                <a:blip r:embed="rId97"/>
                <a:stretch>
                  <a:fillRect/>
                </a:stretch>
              </p:blipFill>
              <p:spPr>
                <a:xfrm>
                  <a:off x="5020852" y="5350342"/>
                  <a:ext cx="183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751DE40-6049-930D-AB1D-F729783EA4F0}"/>
                    </a:ext>
                  </a:extLst>
                </p14:cNvPr>
                <p14:cNvContentPartPr/>
                <p14:nvPr/>
              </p14:nvContentPartPr>
              <p14:xfrm>
                <a:off x="4829332" y="5716462"/>
                <a:ext cx="90720" cy="492120"/>
              </p14:xfrm>
            </p:contentPart>
          </mc:Choice>
          <mc:Fallback xmlns="">
            <p:pic>
              <p:nvPicPr>
                <p:cNvPr id="64" name="Ink 63">
                  <a:extLst>
                    <a:ext uri="{FF2B5EF4-FFF2-40B4-BE49-F238E27FC236}">
                      <a16:creationId xmlns:a16="http://schemas.microsoft.com/office/drawing/2014/main" id="{3751DE40-6049-930D-AB1D-F729783EA4F0}"/>
                    </a:ext>
                  </a:extLst>
                </p:cNvPr>
                <p:cNvPicPr/>
                <p:nvPr/>
              </p:nvPicPr>
              <p:blipFill>
                <a:blip r:embed="rId99"/>
                <a:stretch>
                  <a:fillRect/>
                </a:stretch>
              </p:blipFill>
              <p:spPr>
                <a:xfrm>
                  <a:off x="4820332" y="5707822"/>
                  <a:ext cx="108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BD4E3236-6263-B9A9-30B8-979E0F1A683D}"/>
                    </a:ext>
                  </a:extLst>
                </p14:cNvPr>
                <p14:cNvContentPartPr/>
                <p14:nvPr/>
              </p14:nvContentPartPr>
              <p14:xfrm>
                <a:off x="4780372" y="5963782"/>
                <a:ext cx="195840" cy="56520"/>
              </p14:xfrm>
            </p:contentPart>
          </mc:Choice>
          <mc:Fallback xmlns="">
            <p:pic>
              <p:nvPicPr>
                <p:cNvPr id="65" name="Ink 64">
                  <a:extLst>
                    <a:ext uri="{FF2B5EF4-FFF2-40B4-BE49-F238E27FC236}">
                      <a16:creationId xmlns:a16="http://schemas.microsoft.com/office/drawing/2014/main" id="{BD4E3236-6263-B9A9-30B8-979E0F1A683D}"/>
                    </a:ext>
                  </a:extLst>
                </p:cNvPr>
                <p:cNvPicPr/>
                <p:nvPr/>
              </p:nvPicPr>
              <p:blipFill>
                <a:blip r:embed="rId101"/>
                <a:stretch>
                  <a:fillRect/>
                </a:stretch>
              </p:blipFill>
              <p:spPr>
                <a:xfrm>
                  <a:off x="4771372" y="5955142"/>
                  <a:ext cx="213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6527EEEF-B7B2-3F0C-F9DE-37F0A811D4EC}"/>
                    </a:ext>
                  </a:extLst>
                </p14:cNvPr>
                <p14:cNvContentPartPr/>
                <p14:nvPr/>
              </p14:nvContentPartPr>
              <p14:xfrm>
                <a:off x="5008252" y="5874142"/>
                <a:ext cx="213480" cy="203760"/>
              </p14:xfrm>
            </p:contentPart>
          </mc:Choice>
          <mc:Fallback xmlns="">
            <p:pic>
              <p:nvPicPr>
                <p:cNvPr id="66" name="Ink 65">
                  <a:extLst>
                    <a:ext uri="{FF2B5EF4-FFF2-40B4-BE49-F238E27FC236}">
                      <a16:creationId xmlns:a16="http://schemas.microsoft.com/office/drawing/2014/main" id="{6527EEEF-B7B2-3F0C-F9DE-37F0A811D4EC}"/>
                    </a:ext>
                  </a:extLst>
                </p:cNvPr>
                <p:cNvPicPr/>
                <p:nvPr/>
              </p:nvPicPr>
              <p:blipFill>
                <a:blip r:embed="rId103"/>
                <a:stretch>
                  <a:fillRect/>
                </a:stretch>
              </p:blipFill>
              <p:spPr>
                <a:xfrm>
                  <a:off x="4999612" y="5865142"/>
                  <a:ext cx="231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593CBD23-A211-6467-6F9D-466B8F8CC716}"/>
                    </a:ext>
                  </a:extLst>
                </p14:cNvPr>
                <p14:cNvContentPartPr/>
                <p14:nvPr/>
              </p14:nvContentPartPr>
              <p14:xfrm>
                <a:off x="4871092" y="6234862"/>
                <a:ext cx="195840" cy="592200"/>
              </p14:xfrm>
            </p:contentPart>
          </mc:Choice>
          <mc:Fallback xmlns="">
            <p:pic>
              <p:nvPicPr>
                <p:cNvPr id="75" name="Ink 74">
                  <a:extLst>
                    <a:ext uri="{FF2B5EF4-FFF2-40B4-BE49-F238E27FC236}">
                      <a16:creationId xmlns:a16="http://schemas.microsoft.com/office/drawing/2014/main" id="{593CBD23-A211-6467-6F9D-466B8F8CC716}"/>
                    </a:ext>
                  </a:extLst>
                </p:cNvPr>
                <p:cNvPicPr/>
                <p:nvPr/>
              </p:nvPicPr>
              <p:blipFill>
                <a:blip r:embed="rId105"/>
                <a:stretch>
                  <a:fillRect/>
                </a:stretch>
              </p:blipFill>
              <p:spPr>
                <a:xfrm>
                  <a:off x="4862452" y="6226222"/>
                  <a:ext cx="2134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E3577624-4B15-7689-2B94-A657F2EB5FB7}"/>
                    </a:ext>
                  </a:extLst>
                </p14:cNvPr>
                <p14:cNvContentPartPr/>
                <p14:nvPr/>
              </p14:nvContentPartPr>
              <p14:xfrm>
                <a:off x="4847692" y="6485062"/>
                <a:ext cx="385200" cy="155160"/>
              </p14:xfrm>
            </p:contentPart>
          </mc:Choice>
          <mc:Fallback xmlns="">
            <p:pic>
              <p:nvPicPr>
                <p:cNvPr id="76" name="Ink 75">
                  <a:extLst>
                    <a:ext uri="{FF2B5EF4-FFF2-40B4-BE49-F238E27FC236}">
                      <a16:creationId xmlns:a16="http://schemas.microsoft.com/office/drawing/2014/main" id="{E3577624-4B15-7689-2B94-A657F2EB5FB7}"/>
                    </a:ext>
                  </a:extLst>
                </p:cNvPr>
                <p:cNvPicPr/>
                <p:nvPr/>
              </p:nvPicPr>
              <p:blipFill>
                <a:blip r:embed="rId107"/>
                <a:stretch>
                  <a:fillRect/>
                </a:stretch>
              </p:blipFill>
              <p:spPr>
                <a:xfrm>
                  <a:off x="4839052" y="6476062"/>
                  <a:ext cx="40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D6BE5396-07E7-42DC-103D-F92BCF267751}"/>
                    </a:ext>
                  </a:extLst>
                </p14:cNvPr>
                <p14:cNvContentPartPr/>
                <p14:nvPr/>
              </p14:nvContentPartPr>
              <p14:xfrm>
                <a:off x="5456092" y="5656702"/>
                <a:ext cx="124920" cy="172440"/>
              </p14:xfrm>
            </p:contentPart>
          </mc:Choice>
          <mc:Fallback xmlns="">
            <p:pic>
              <p:nvPicPr>
                <p:cNvPr id="72" name="Ink 71">
                  <a:extLst>
                    <a:ext uri="{FF2B5EF4-FFF2-40B4-BE49-F238E27FC236}">
                      <a16:creationId xmlns:a16="http://schemas.microsoft.com/office/drawing/2014/main" id="{D6BE5396-07E7-42DC-103D-F92BCF267751}"/>
                    </a:ext>
                  </a:extLst>
                </p:cNvPr>
                <p:cNvPicPr/>
                <p:nvPr/>
              </p:nvPicPr>
              <p:blipFill>
                <a:blip r:embed="rId109"/>
                <a:stretch>
                  <a:fillRect/>
                </a:stretch>
              </p:blipFill>
              <p:spPr>
                <a:xfrm>
                  <a:off x="5447092" y="5648062"/>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F31E491D-B901-7FA6-9400-61F9699EDA16}"/>
                    </a:ext>
                  </a:extLst>
                </p14:cNvPr>
                <p14:cNvContentPartPr/>
                <p14:nvPr/>
              </p14:nvContentPartPr>
              <p14:xfrm>
                <a:off x="5672092" y="5644822"/>
                <a:ext cx="72720" cy="141840"/>
              </p14:xfrm>
            </p:contentPart>
          </mc:Choice>
          <mc:Fallback xmlns="">
            <p:pic>
              <p:nvPicPr>
                <p:cNvPr id="73" name="Ink 72">
                  <a:extLst>
                    <a:ext uri="{FF2B5EF4-FFF2-40B4-BE49-F238E27FC236}">
                      <a16:creationId xmlns:a16="http://schemas.microsoft.com/office/drawing/2014/main" id="{F31E491D-B901-7FA6-9400-61F9699EDA16}"/>
                    </a:ext>
                  </a:extLst>
                </p:cNvPr>
                <p:cNvPicPr/>
                <p:nvPr/>
              </p:nvPicPr>
              <p:blipFill>
                <a:blip r:embed="rId111"/>
                <a:stretch>
                  <a:fillRect/>
                </a:stretch>
              </p:blipFill>
              <p:spPr>
                <a:xfrm>
                  <a:off x="5663092" y="5636182"/>
                  <a:ext cx="90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C35A1735-3B66-D2CD-24BA-410013C79DC6}"/>
                    </a:ext>
                  </a:extLst>
                </p14:cNvPr>
                <p14:cNvContentPartPr/>
                <p14:nvPr/>
              </p14:nvContentPartPr>
              <p14:xfrm>
                <a:off x="5482372" y="6203182"/>
                <a:ext cx="118440" cy="155160"/>
              </p14:xfrm>
            </p:contentPart>
          </mc:Choice>
          <mc:Fallback xmlns="">
            <p:pic>
              <p:nvPicPr>
                <p:cNvPr id="78" name="Ink 77">
                  <a:extLst>
                    <a:ext uri="{FF2B5EF4-FFF2-40B4-BE49-F238E27FC236}">
                      <a16:creationId xmlns:a16="http://schemas.microsoft.com/office/drawing/2014/main" id="{C35A1735-3B66-D2CD-24BA-410013C79DC6}"/>
                    </a:ext>
                  </a:extLst>
                </p:cNvPr>
                <p:cNvPicPr/>
                <p:nvPr/>
              </p:nvPicPr>
              <p:blipFill>
                <a:blip r:embed="rId113"/>
                <a:stretch>
                  <a:fillRect/>
                </a:stretch>
              </p:blipFill>
              <p:spPr>
                <a:xfrm>
                  <a:off x="5473732" y="6194542"/>
                  <a:ext cx="13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727FFA87-0AEE-E3B5-7352-528A5ED60175}"/>
                    </a:ext>
                  </a:extLst>
                </p14:cNvPr>
                <p14:cNvContentPartPr/>
                <p14:nvPr/>
              </p14:nvContentPartPr>
              <p14:xfrm>
                <a:off x="5685052" y="6217222"/>
                <a:ext cx="110520" cy="134280"/>
              </p14:xfrm>
            </p:contentPart>
          </mc:Choice>
          <mc:Fallback xmlns="">
            <p:pic>
              <p:nvPicPr>
                <p:cNvPr id="79" name="Ink 78">
                  <a:extLst>
                    <a:ext uri="{FF2B5EF4-FFF2-40B4-BE49-F238E27FC236}">
                      <a16:creationId xmlns:a16="http://schemas.microsoft.com/office/drawing/2014/main" id="{727FFA87-0AEE-E3B5-7352-528A5ED60175}"/>
                    </a:ext>
                  </a:extLst>
                </p:cNvPr>
                <p:cNvPicPr/>
                <p:nvPr/>
              </p:nvPicPr>
              <p:blipFill>
                <a:blip r:embed="rId115"/>
                <a:stretch>
                  <a:fillRect/>
                </a:stretch>
              </p:blipFill>
              <p:spPr>
                <a:xfrm>
                  <a:off x="5676412" y="6208222"/>
                  <a:ext cx="128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CFB2F4A8-ADF7-D3AA-F4E9-19C9F773CC0A}"/>
                    </a:ext>
                  </a:extLst>
                </p14:cNvPr>
                <p14:cNvContentPartPr/>
                <p14:nvPr/>
              </p14:nvContentPartPr>
              <p14:xfrm>
                <a:off x="5780452" y="5504782"/>
                <a:ext cx="320040" cy="1068120"/>
              </p14:xfrm>
            </p:contentPart>
          </mc:Choice>
          <mc:Fallback xmlns="">
            <p:pic>
              <p:nvPicPr>
                <p:cNvPr id="80" name="Ink 79">
                  <a:extLst>
                    <a:ext uri="{FF2B5EF4-FFF2-40B4-BE49-F238E27FC236}">
                      <a16:creationId xmlns:a16="http://schemas.microsoft.com/office/drawing/2014/main" id="{CFB2F4A8-ADF7-D3AA-F4E9-19C9F773CC0A}"/>
                    </a:ext>
                  </a:extLst>
                </p:cNvPr>
                <p:cNvPicPr/>
                <p:nvPr/>
              </p:nvPicPr>
              <p:blipFill>
                <a:blip r:embed="rId117"/>
                <a:stretch>
                  <a:fillRect/>
                </a:stretch>
              </p:blipFill>
              <p:spPr>
                <a:xfrm>
                  <a:off x="5771812" y="5495782"/>
                  <a:ext cx="3376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CB3B72B5-914D-4C79-1F9D-024DCB61EAE6}"/>
                    </a:ext>
                  </a:extLst>
                </p14:cNvPr>
                <p14:cNvContentPartPr/>
                <p14:nvPr/>
              </p14:nvContentPartPr>
              <p14:xfrm>
                <a:off x="5179252" y="4903942"/>
                <a:ext cx="901440" cy="668160"/>
              </p14:xfrm>
            </p:contentPart>
          </mc:Choice>
          <mc:Fallback xmlns="">
            <p:pic>
              <p:nvPicPr>
                <p:cNvPr id="82" name="Ink 81">
                  <a:extLst>
                    <a:ext uri="{FF2B5EF4-FFF2-40B4-BE49-F238E27FC236}">
                      <a16:creationId xmlns:a16="http://schemas.microsoft.com/office/drawing/2014/main" id="{CB3B72B5-914D-4C79-1F9D-024DCB61EAE6}"/>
                    </a:ext>
                  </a:extLst>
                </p:cNvPr>
                <p:cNvPicPr/>
                <p:nvPr/>
              </p:nvPicPr>
              <p:blipFill>
                <a:blip r:embed="rId119"/>
                <a:stretch>
                  <a:fillRect/>
                </a:stretch>
              </p:blipFill>
              <p:spPr>
                <a:xfrm>
                  <a:off x="5170252" y="4895302"/>
                  <a:ext cx="919080" cy="685800"/>
                </a:xfrm>
                <a:prstGeom prst="rect">
                  <a:avLst/>
                </a:prstGeom>
              </p:spPr>
            </p:pic>
          </mc:Fallback>
        </mc:AlternateContent>
      </p:grpSp>
    </p:spTree>
    <p:extLst>
      <p:ext uri="{BB962C8B-B14F-4D97-AF65-F5344CB8AC3E}">
        <p14:creationId xmlns:p14="http://schemas.microsoft.com/office/powerpoint/2010/main" val="231877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D13D5-4373-2F4B-2267-DF0396C3E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1200DEF-0343-FBCB-DF79-3F6951239809}"/>
                  </a:ext>
                </a:extLst>
              </p14:cNvPr>
              <p14:cNvContentPartPr/>
              <p14:nvPr/>
            </p14:nvContentPartPr>
            <p14:xfrm>
              <a:off x="642172" y="429502"/>
              <a:ext cx="1267560" cy="649080"/>
            </p14:xfrm>
          </p:contentPart>
        </mc:Choice>
        <mc:Fallback xmlns="">
          <p:pic>
            <p:nvPicPr>
              <p:cNvPr id="4" name="Ink 3">
                <a:extLst>
                  <a:ext uri="{FF2B5EF4-FFF2-40B4-BE49-F238E27FC236}">
                    <a16:creationId xmlns:a16="http://schemas.microsoft.com/office/drawing/2014/main" id="{B1200DEF-0343-FBCB-DF79-3F6951239809}"/>
                  </a:ext>
                </a:extLst>
              </p:cNvPr>
              <p:cNvPicPr/>
              <p:nvPr/>
            </p:nvPicPr>
            <p:blipFill>
              <a:blip r:embed="rId3"/>
              <a:stretch>
                <a:fillRect/>
              </a:stretch>
            </p:blipFill>
            <p:spPr>
              <a:xfrm>
                <a:off x="633172" y="420862"/>
                <a:ext cx="128520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82A5E42-A5AB-2C88-5E84-956AB180D719}"/>
                  </a:ext>
                </a:extLst>
              </p14:cNvPr>
              <p14:cNvContentPartPr/>
              <p14:nvPr/>
            </p14:nvContentPartPr>
            <p14:xfrm>
              <a:off x="600052" y="403942"/>
              <a:ext cx="1278720" cy="80640"/>
            </p14:xfrm>
          </p:contentPart>
        </mc:Choice>
        <mc:Fallback xmlns="">
          <p:pic>
            <p:nvPicPr>
              <p:cNvPr id="5" name="Ink 4">
                <a:extLst>
                  <a:ext uri="{FF2B5EF4-FFF2-40B4-BE49-F238E27FC236}">
                    <a16:creationId xmlns:a16="http://schemas.microsoft.com/office/drawing/2014/main" id="{882A5E42-A5AB-2C88-5E84-956AB180D719}"/>
                  </a:ext>
                </a:extLst>
              </p:cNvPr>
              <p:cNvPicPr/>
              <p:nvPr/>
            </p:nvPicPr>
            <p:blipFill>
              <a:blip r:embed="rId5"/>
              <a:stretch>
                <a:fillRect/>
              </a:stretch>
            </p:blipFill>
            <p:spPr>
              <a:xfrm>
                <a:off x="591412" y="395302"/>
                <a:ext cx="1296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D9240EC-E742-150F-EF81-C13F958E6986}"/>
                  </a:ext>
                </a:extLst>
              </p14:cNvPr>
              <p14:cNvContentPartPr/>
              <p14:nvPr/>
            </p14:nvContentPartPr>
            <p14:xfrm>
              <a:off x="888052" y="645142"/>
              <a:ext cx="211320" cy="238680"/>
            </p14:xfrm>
          </p:contentPart>
        </mc:Choice>
        <mc:Fallback xmlns="">
          <p:pic>
            <p:nvPicPr>
              <p:cNvPr id="6" name="Ink 5">
                <a:extLst>
                  <a:ext uri="{FF2B5EF4-FFF2-40B4-BE49-F238E27FC236}">
                    <a16:creationId xmlns:a16="http://schemas.microsoft.com/office/drawing/2014/main" id="{8D9240EC-E742-150F-EF81-C13F958E6986}"/>
                  </a:ext>
                </a:extLst>
              </p:cNvPr>
              <p:cNvPicPr/>
              <p:nvPr/>
            </p:nvPicPr>
            <p:blipFill>
              <a:blip r:embed="rId7"/>
              <a:stretch>
                <a:fillRect/>
              </a:stretch>
            </p:blipFill>
            <p:spPr>
              <a:xfrm>
                <a:off x="879412" y="636502"/>
                <a:ext cx="228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6DC60D4-92E8-200E-386D-1DA4C81701F8}"/>
                  </a:ext>
                </a:extLst>
              </p14:cNvPr>
              <p14:cNvContentPartPr/>
              <p14:nvPr/>
            </p14:nvContentPartPr>
            <p14:xfrm>
              <a:off x="1120612" y="635782"/>
              <a:ext cx="143280" cy="235080"/>
            </p14:xfrm>
          </p:contentPart>
        </mc:Choice>
        <mc:Fallback xmlns="">
          <p:pic>
            <p:nvPicPr>
              <p:cNvPr id="7" name="Ink 6">
                <a:extLst>
                  <a:ext uri="{FF2B5EF4-FFF2-40B4-BE49-F238E27FC236}">
                    <a16:creationId xmlns:a16="http://schemas.microsoft.com/office/drawing/2014/main" id="{E6DC60D4-92E8-200E-386D-1DA4C81701F8}"/>
                  </a:ext>
                </a:extLst>
              </p:cNvPr>
              <p:cNvPicPr/>
              <p:nvPr/>
            </p:nvPicPr>
            <p:blipFill>
              <a:blip r:embed="rId9"/>
              <a:stretch>
                <a:fillRect/>
              </a:stretch>
            </p:blipFill>
            <p:spPr>
              <a:xfrm>
                <a:off x="1111972" y="627142"/>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10BDCC4-A4AB-900E-DA9A-CD1C9F4725C1}"/>
                  </a:ext>
                </a:extLst>
              </p14:cNvPr>
              <p14:cNvContentPartPr/>
              <p14:nvPr/>
            </p14:nvContentPartPr>
            <p14:xfrm>
              <a:off x="1148692" y="614542"/>
              <a:ext cx="259200" cy="298440"/>
            </p14:xfrm>
          </p:contentPart>
        </mc:Choice>
        <mc:Fallback xmlns="">
          <p:pic>
            <p:nvPicPr>
              <p:cNvPr id="8" name="Ink 7">
                <a:extLst>
                  <a:ext uri="{FF2B5EF4-FFF2-40B4-BE49-F238E27FC236}">
                    <a16:creationId xmlns:a16="http://schemas.microsoft.com/office/drawing/2014/main" id="{310BDCC4-A4AB-900E-DA9A-CD1C9F4725C1}"/>
                  </a:ext>
                </a:extLst>
              </p:cNvPr>
              <p:cNvPicPr/>
              <p:nvPr/>
            </p:nvPicPr>
            <p:blipFill>
              <a:blip r:embed="rId11"/>
              <a:stretch>
                <a:fillRect/>
              </a:stretch>
            </p:blipFill>
            <p:spPr>
              <a:xfrm>
                <a:off x="1140052" y="605542"/>
                <a:ext cx="276840" cy="316080"/>
              </a:xfrm>
              <a:prstGeom prst="rect">
                <a:avLst/>
              </a:prstGeom>
            </p:spPr>
          </p:pic>
        </mc:Fallback>
      </mc:AlternateContent>
      <p:grpSp>
        <p:nvGrpSpPr>
          <p:cNvPr id="19" name="Group 18">
            <a:extLst>
              <a:ext uri="{FF2B5EF4-FFF2-40B4-BE49-F238E27FC236}">
                <a16:creationId xmlns:a16="http://schemas.microsoft.com/office/drawing/2014/main" id="{67821428-2D8F-F8A4-2788-6C1893F38D66}"/>
              </a:ext>
            </a:extLst>
          </p:cNvPr>
          <p:cNvGrpSpPr/>
          <p:nvPr/>
        </p:nvGrpSpPr>
        <p:grpSpPr>
          <a:xfrm>
            <a:off x="705892" y="1228702"/>
            <a:ext cx="1631520" cy="764280"/>
            <a:chOff x="705892" y="1228702"/>
            <a:chExt cx="1631520" cy="7642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3418E8B-9B00-4A1C-A625-BC94C65832D0}"/>
                    </a:ext>
                  </a:extLst>
                </p14:cNvPr>
                <p14:cNvContentPartPr/>
                <p14:nvPr/>
              </p14:nvContentPartPr>
              <p14:xfrm>
                <a:off x="705892" y="1228702"/>
                <a:ext cx="1181880" cy="764280"/>
              </p14:xfrm>
            </p:contentPart>
          </mc:Choice>
          <mc:Fallback xmlns="">
            <p:pic>
              <p:nvPicPr>
                <p:cNvPr id="9" name="Ink 8">
                  <a:extLst>
                    <a:ext uri="{FF2B5EF4-FFF2-40B4-BE49-F238E27FC236}">
                      <a16:creationId xmlns:a16="http://schemas.microsoft.com/office/drawing/2014/main" id="{13418E8B-9B00-4A1C-A625-BC94C65832D0}"/>
                    </a:ext>
                  </a:extLst>
                </p:cNvPr>
                <p:cNvPicPr/>
                <p:nvPr/>
              </p:nvPicPr>
              <p:blipFill>
                <a:blip r:embed="rId13"/>
                <a:stretch>
                  <a:fillRect/>
                </a:stretch>
              </p:blipFill>
              <p:spPr>
                <a:xfrm>
                  <a:off x="697252" y="1220062"/>
                  <a:ext cx="119952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2377CE3-8920-C532-5134-542FD05E8EE5}"/>
                    </a:ext>
                  </a:extLst>
                </p14:cNvPr>
                <p14:cNvContentPartPr/>
                <p14:nvPr/>
              </p14:nvContentPartPr>
              <p14:xfrm>
                <a:off x="942052" y="1554142"/>
                <a:ext cx="162360" cy="237960"/>
              </p14:xfrm>
            </p:contentPart>
          </mc:Choice>
          <mc:Fallback xmlns="">
            <p:pic>
              <p:nvPicPr>
                <p:cNvPr id="11" name="Ink 10">
                  <a:extLst>
                    <a:ext uri="{FF2B5EF4-FFF2-40B4-BE49-F238E27FC236}">
                      <a16:creationId xmlns:a16="http://schemas.microsoft.com/office/drawing/2014/main" id="{72377CE3-8920-C532-5134-542FD05E8EE5}"/>
                    </a:ext>
                  </a:extLst>
                </p:cNvPr>
                <p:cNvPicPr/>
                <p:nvPr/>
              </p:nvPicPr>
              <p:blipFill>
                <a:blip r:embed="rId15"/>
                <a:stretch>
                  <a:fillRect/>
                </a:stretch>
              </p:blipFill>
              <p:spPr>
                <a:xfrm>
                  <a:off x="933052" y="1545142"/>
                  <a:ext cx="180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82AF125-073F-E659-6374-33D7C0CA645D}"/>
                    </a:ext>
                  </a:extLst>
                </p14:cNvPr>
                <p14:cNvContentPartPr/>
                <p14:nvPr/>
              </p14:nvContentPartPr>
              <p14:xfrm>
                <a:off x="1110892" y="1643782"/>
                <a:ext cx="153000" cy="117720"/>
              </p14:xfrm>
            </p:contentPart>
          </mc:Choice>
          <mc:Fallback xmlns="">
            <p:pic>
              <p:nvPicPr>
                <p:cNvPr id="12" name="Ink 11">
                  <a:extLst>
                    <a:ext uri="{FF2B5EF4-FFF2-40B4-BE49-F238E27FC236}">
                      <a16:creationId xmlns:a16="http://schemas.microsoft.com/office/drawing/2014/main" id="{F82AF125-073F-E659-6374-33D7C0CA645D}"/>
                    </a:ext>
                  </a:extLst>
                </p:cNvPr>
                <p:cNvPicPr/>
                <p:nvPr/>
              </p:nvPicPr>
              <p:blipFill>
                <a:blip r:embed="rId17"/>
                <a:stretch>
                  <a:fillRect/>
                </a:stretch>
              </p:blipFill>
              <p:spPr>
                <a:xfrm>
                  <a:off x="1101892" y="1635142"/>
                  <a:ext cx="17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CD973FB-6F94-014B-FF55-9198A533EAF1}"/>
                    </a:ext>
                  </a:extLst>
                </p14:cNvPr>
                <p14:cNvContentPartPr/>
                <p14:nvPr/>
              </p14:nvContentPartPr>
              <p14:xfrm>
                <a:off x="1300612" y="1484302"/>
                <a:ext cx="61200" cy="376200"/>
              </p14:xfrm>
            </p:contentPart>
          </mc:Choice>
          <mc:Fallback xmlns="">
            <p:pic>
              <p:nvPicPr>
                <p:cNvPr id="13" name="Ink 12">
                  <a:extLst>
                    <a:ext uri="{FF2B5EF4-FFF2-40B4-BE49-F238E27FC236}">
                      <a16:creationId xmlns:a16="http://schemas.microsoft.com/office/drawing/2014/main" id="{9CD973FB-6F94-014B-FF55-9198A533EAF1}"/>
                    </a:ext>
                  </a:extLst>
                </p:cNvPr>
                <p:cNvPicPr/>
                <p:nvPr/>
              </p:nvPicPr>
              <p:blipFill>
                <a:blip r:embed="rId19"/>
                <a:stretch>
                  <a:fillRect/>
                </a:stretch>
              </p:blipFill>
              <p:spPr>
                <a:xfrm>
                  <a:off x="1291972" y="1475302"/>
                  <a:ext cx="788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8F26660-65BB-3CBD-DE5E-989B97477970}"/>
                    </a:ext>
                  </a:extLst>
                </p14:cNvPr>
                <p14:cNvContentPartPr/>
                <p14:nvPr/>
              </p14:nvContentPartPr>
              <p14:xfrm>
                <a:off x="1478812" y="1587982"/>
                <a:ext cx="12600" cy="134280"/>
              </p14:xfrm>
            </p:contentPart>
          </mc:Choice>
          <mc:Fallback xmlns="">
            <p:pic>
              <p:nvPicPr>
                <p:cNvPr id="14" name="Ink 13">
                  <a:extLst>
                    <a:ext uri="{FF2B5EF4-FFF2-40B4-BE49-F238E27FC236}">
                      <a16:creationId xmlns:a16="http://schemas.microsoft.com/office/drawing/2014/main" id="{D8F26660-65BB-3CBD-DE5E-989B97477970}"/>
                    </a:ext>
                  </a:extLst>
                </p:cNvPr>
                <p:cNvPicPr/>
                <p:nvPr/>
              </p:nvPicPr>
              <p:blipFill>
                <a:blip r:embed="rId21"/>
                <a:stretch>
                  <a:fillRect/>
                </a:stretch>
              </p:blipFill>
              <p:spPr>
                <a:xfrm>
                  <a:off x="1470172" y="1579342"/>
                  <a:ext cx="30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F3886F2-5A15-C608-7E6C-C434B3E16710}"/>
                    </a:ext>
                  </a:extLst>
                </p14:cNvPr>
                <p14:cNvContentPartPr/>
                <p14:nvPr/>
              </p14:nvContentPartPr>
              <p14:xfrm>
                <a:off x="1422652" y="1609582"/>
                <a:ext cx="159120" cy="23040"/>
              </p14:xfrm>
            </p:contentPart>
          </mc:Choice>
          <mc:Fallback xmlns="">
            <p:pic>
              <p:nvPicPr>
                <p:cNvPr id="15" name="Ink 14">
                  <a:extLst>
                    <a:ext uri="{FF2B5EF4-FFF2-40B4-BE49-F238E27FC236}">
                      <a16:creationId xmlns:a16="http://schemas.microsoft.com/office/drawing/2014/main" id="{1F3886F2-5A15-C608-7E6C-C434B3E16710}"/>
                    </a:ext>
                  </a:extLst>
                </p:cNvPr>
                <p:cNvPicPr/>
                <p:nvPr/>
              </p:nvPicPr>
              <p:blipFill>
                <a:blip r:embed="rId23"/>
                <a:stretch>
                  <a:fillRect/>
                </a:stretch>
              </p:blipFill>
              <p:spPr>
                <a:xfrm>
                  <a:off x="1413652" y="1600942"/>
                  <a:ext cx="176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445D27B-8D5F-01BF-E615-12DEA7E15867}"/>
                    </a:ext>
                  </a:extLst>
                </p14:cNvPr>
                <p14:cNvContentPartPr/>
                <p14:nvPr/>
              </p14:nvContentPartPr>
              <p14:xfrm>
                <a:off x="1879492" y="1513102"/>
                <a:ext cx="384840" cy="70200"/>
              </p14:xfrm>
            </p:contentPart>
          </mc:Choice>
          <mc:Fallback xmlns="">
            <p:pic>
              <p:nvPicPr>
                <p:cNvPr id="16" name="Ink 15">
                  <a:extLst>
                    <a:ext uri="{FF2B5EF4-FFF2-40B4-BE49-F238E27FC236}">
                      <a16:creationId xmlns:a16="http://schemas.microsoft.com/office/drawing/2014/main" id="{9445D27B-8D5F-01BF-E615-12DEA7E15867}"/>
                    </a:ext>
                  </a:extLst>
                </p:cNvPr>
                <p:cNvPicPr/>
                <p:nvPr/>
              </p:nvPicPr>
              <p:blipFill>
                <a:blip r:embed="rId25"/>
                <a:stretch>
                  <a:fillRect/>
                </a:stretch>
              </p:blipFill>
              <p:spPr>
                <a:xfrm>
                  <a:off x="1870852" y="1504462"/>
                  <a:ext cx="402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6CE0BB4-EB83-61BA-39E8-3F59EC15239C}"/>
                    </a:ext>
                  </a:extLst>
                </p14:cNvPr>
                <p14:cNvContentPartPr/>
                <p14:nvPr/>
              </p14:nvContentPartPr>
              <p14:xfrm>
                <a:off x="2152732" y="1423462"/>
                <a:ext cx="184680" cy="224640"/>
              </p14:xfrm>
            </p:contentPart>
          </mc:Choice>
          <mc:Fallback xmlns="">
            <p:pic>
              <p:nvPicPr>
                <p:cNvPr id="18" name="Ink 17">
                  <a:extLst>
                    <a:ext uri="{FF2B5EF4-FFF2-40B4-BE49-F238E27FC236}">
                      <a16:creationId xmlns:a16="http://schemas.microsoft.com/office/drawing/2014/main" id="{16CE0BB4-EB83-61BA-39E8-3F59EC15239C}"/>
                    </a:ext>
                  </a:extLst>
                </p:cNvPr>
                <p:cNvPicPr/>
                <p:nvPr/>
              </p:nvPicPr>
              <p:blipFill>
                <a:blip r:embed="rId27"/>
                <a:stretch>
                  <a:fillRect/>
                </a:stretch>
              </p:blipFill>
              <p:spPr>
                <a:xfrm>
                  <a:off x="2144092" y="1414822"/>
                  <a:ext cx="20232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4093CCE-022B-BA90-D2A7-2B23E3E0051D}"/>
                  </a:ext>
                </a:extLst>
              </p14:cNvPr>
              <p14:cNvContentPartPr/>
              <p14:nvPr/>
            </p14:nvContentPartPr>
            <p14:xfrm>
              <a:off x="2969212" y="1552342"/>
              <a:ext cx="84240" cy="12600"/>
            </p14:xfrm>
          </p:contentPart>
        </mc:Choice>
        <mc:Fallback xmlns="">
          <p:pic>
            <p:nvPicPr>
              <p:cNvPr id="20" name="Ink 19">
                <a:extLst>
                  <a:ext uri="{FF2B5EF4-FFF2-40B4-BE49-F238E27FC236}">
                    <a16:creationId xmlns:a16="http://schemas.microsoft.com/office/drawing/2014/main" id="{E4093CCE-022B-BA90-D2A7-2B23E3E0051D}"/>
                  </a:ext>
                </a:extLst>
              </p:cNvPr>
              <p:cNvPicPr/>
              <p:nvPr/>
            </p:nvPicPr>
            <p:blipFill>
              <a:blip r:embed="rId29"/>
              <a:stretch>
                <a:fillRect/>
              </a:stretch>
            </p:blipFill>
            <p:spPr>
              <a:xfrm>
                <a:off x="2960572" y="1543702"/>
                <a:ext cx="101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A19B7B3-3991-8142-CBD9-99302CBC5827}"/>
                  </a:ext>
                </a:extLst>
              </p14:cNvPr>
              <p14:cNvContentPartPr/>
              <p14:nvPr/>
            </p14:nvContentPartPr>
            <p14:xfrm>
              <a:off x="3454852" y="1597342"/>
              <a:ext cx="25560" cy="13320"/>
            </p14:xfrm>
          </p:contentPart>
        </mc:Choice>
        <mc:Fallback xmlns="">
          <p:pic>
            <p:nvPicPr>
              <p:cNvPr id="21" name="Ink 20">
                <a:extLst>
                  <a:ext uri="{FF2B5EF4-FFF2-40B4-BE49-F238E27FC236}">
                    <a16:creationId xmlns:a16="http://schemas.microsoft.com/office/drawing/2014/main" id="{9A19B7B3-3991-8142-CBD9-99302CBC5827}"/>
                  </a:ext>
                </a:extLst>
              </p:cNvPr>
              <p:cNvPicPr/>
              <p:nvPr/>
            </p:nvPicPr>
            <p:blipFill>
              <a:blip r:embed="rId31"/>
              <a:stretch>
                <a:fillRect/>
              </a:stretch>
            </p:blipFill>
            <p:spPr>
              <a:xfrm>
                <a:off x="3445852" y="1588702"/>
                <a:ext cx="43200" cy="30960"/>
              </a:xfrm>
              <a:prstGeom prst="rect">
                <a:avLst/>
              </a:prstGeom>
            </p:spPr>
          </p:pic>
        </mc:Fallback>
      </mc:AlternateContent>
      <p:grpSp>
        <p:nvGrpSpPr>
          <p:cNvPr id="76" name="Group 75">
            <a:extLst>
              <a:ext uri="{FF2B5EF4-FFF2-40B4-BE49-F238E27FC236}">
                <a16:creationId xmlns:a16="http://schemas.microsoft.com/office/drawing/2014/main" id="{89F45F6F-BD69-A73D-E548-4A00F2F9E0F4}"/>
              </a:ext>
            </a:extLst>
          </p:cNvPr>
          <p:cNvGrpSpPr/>
          <p:nvPr/>
        </p:nvGrpSpPr>
        <p:grpSpPr>
          <a:xfrm>
            <a:off x="3853732" y="118822"/>
            <a:ext cx="7836480" cy="3392280"/>
            <a:chOff x="3853732" y="118822"/>
            <a:chExt cx="7836480" cy="339228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E4F582B4-272D-0B13-115C-0E915277C03F}"/>
                    </a:ext>
                  </a:extLst>
                </p14:cNvPr>
                <p14:cNvContentPartPr/>
                <p14:nvPr/>
              </p14:nvContentPartPr>
              <p14:xfrm>
                <a:off x="3853732" y="1625062"/>
                <a:ext cx="1110600" cy="20520"/>
              </p14:xfrm>
            </p:contentPart>
          </mc:Choice>
          <mc:Fallback xmlns="">
            <p:pic>
              <p:nvPicPr>
                <p:cNvPr id="22" name="Ink 21">
                  <a:extLst>
                    <a:ext uri="{FF2B5EF4-FFF2-40B4-BE49-F238E27FC236}">
                      <a16:creationId xmlns:a16="http://schemas.microsoft.com/office/drawing/2014/main" id="{E4F582B4-272D-0B13-115C-0E915277C03F}"/>
                    </a:ext>
                  </a:extLst>
                </p:cNvPr>
                <p:cNvPicPr/>
                <p:nvPr/>
              </p:nvPicPr>
              <p:blipFill>
                <a:blip r:embed="rId33"/>
                <a:stretch>
                  <a:fillRect/>
                </a:stretch>
              </p:blipFill>
              <p:spPr>
                <a:xfrm>
                  <a:off x="3845092" y="1616062"/>
                  <a:ext cx="11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D287BC4-24CD-1821-CE13-3A0868FD3E0B}"/>
                    </a:ext>
                  </a:extLst>
                </p14:cNvPr>
                <p14:cNvContentPartPr/>
                <p14:nvPr/>
              </p14:nvContentPartPr>
              <p14:xfrm>
                <a:off x="4964692" y="1503382"/>
                <a:ext cx="136080" cy="163080"/>
              </p14:xfrm>
            </p:contentPart>
          </mc:Choice>
          <mc:Fallback xmlns="">
            <p:pic>
              <p:nvPicPr>
                <p:cNvPr id="23" name="Ink 22">
                  <a:extLst>
                    <a:ext uri="{FF2B5EF4-FFF2-40B4-BE49-F238E27FC236}">
                      <a16:creationId xmlns:a16="http://schemas.microsoft.com/office/drawing/2014/main" id="{0D287BC4-24CD-1821-CE13-3A0868FD3E0B}"/>
                    </a:ext>
                  </a:extLst>
                </p:cNvPr>
                <p:cNvPicPr/>
                <p:nvPr/>
              </p:nvPicPr>
              <p:blipFill>
                <a:blip r:embed="rId35"/>
                <a:stretch>
                  <a:fillRect/>
                </a:stretch>
              </p:blipFill>
              <p:spPr>
                <a:xfrm>
                  <a:off x="4956052" y="1494382"/>
                  <a:ext cx="153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850DBE3-BC3A-3957-5BA4-362C10D4F7CF}"/>
                    </a:ext>
                  </a:extLst>
                </p14:cNvPr>
                <p14:cNvContentPartPr/>
                <p14:nvPr/>
              </p14:nvContentPartPr>
              <p14:xfrm>
                <a:off x="5446732" y="375142"/>
                <a:ext cx="179280" cy="255600"/>
              </p14:xfrm>
            </p:contentPart>
          </mc:Choice>
          <mc:Fallback xmlns="">
            <p:pic>
              <p:nvPicPr>
                <p:cNvPr id="26" name="Ink 25">
                  <a:extLst>
                    <a:ext uri="{FF2B5EF4-FFF2-40B4-BE49-F238E27FC236}">
                      <a16:creationId xmlns:a16="http://schemas.microsoft.com/office/drawing/2014/main" id="{5850DBE3-BC3A-3957-5BA4-362C10D4F7CF}"/>
                    </a:ext>
                  </a:extLst>
                </p:cNvPr>
                <p:cNvPicPr/>
                <p:nvPr/>
              </p:nvPicPr>
              <p:blipFill>
                <a:blip r:embed="rId37"/>
                <a:stretch>
                  <a:fillRect/>
                </a:stretch>
              </p:blipFill>
              <p:spPr>
                <a:xfrm>
                  <a:off x="5438092" y="366142"/>
                  <a:ext cx="196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754D8A78-C5C8-4B3C-3DAB-E878C3E2BA87}"/>
                    </a:ext>
                  </a:extLst>
                </p14:cNvPr>
                <p14:cNvContentPartPr/>
                <p14:nvPr/>
              </p14:nvContentPartPr>
              <p14:xfrm>
                <a:off x="5521612" y="517702"/>
                <a:ext cx="169560" cy="41040"/>
              </p14:xfrm>
            </p:contentPart>
          </mc:Choice>
          <mc:Fallback xmlns="">
            <p:pic>
              <p:nvPicPr>
                <p:cNvPr id="27" name="Ink 26">
                  <a:extLst>
                    <a:ext uri="{FF2B5EF4-FFF2-40B4-BE49-F238E27FC236}">
                      <a16:creationId xmlns:a16="http://schemas.microsoft.com/office/drawing/2014/main" id="{754D8A78-C5C8-4B3C-3DAB-E878C3E2BA87}"/>
                    </a:ext>
                  </a:extLst>
                </p:cNvPr>
                <p:cNvPicPr/>
                <p:nvPr/>
              </p:nvPicPr>
              <p:blipFill>
                <a:blip r:embed="rId39"/>
                <a:stretch>
                  <a:fillRect/>
                </a:stretch>
              </p:blipFill>
              <p:spPr>
                <a:xfrm>
                  <a:off x="5512972" y="508702"/>
                  <a:ext cx="187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8DDA9DF-F7BB-45AA-F553-1DC1416CEBEB}"/>
                    </a:ext>
                  </a:extLst>
                </p14:cNvPr>
                <p14:cNvContentPartPr/>
                <p14:nvPr/>
              </p14:nvContentPartPr>
              <p14:xfrm>
                <a:off x="5662012" y="477742"/>
                <a:ext cx="299520" cy="167760"/>
              </p14:xfrm>
            </p:contentPart>
          </mc:Choice>
          <mc:Fallback xmlns="">
            <p:pic>
              <p:nvPicPr>
                <p:cNvPr id="28" name="Ink 27">
                  <a:extLst>
                    <a:ext uri="{FF2B5EF4-FFF2-40B4-BE49-F238E27FC236}">
                      <a16:creationId xmlns:a16="http://schemas.microsoft.com/office/drawing/2014/main" id="{D8DDA9DF-F7BB-45AA-F553-1DC1416CEBEB}"/>
                    </a:ext>
                  </a:extLst>
                </p:cNvPr>
                <p:cNvPicPr/>
                <p:nvPr/>
              </p:nvPicPr>
              <p:blipFill>
                <a:blip r:embed="rId41"/>
                <a:stretch>
                  <a:fillRect/>
                </a:stretch>
              </p:blipFill>
              <p:spPr>
                <a:xfrm>
                  <a:off x="5653372" y="469102"/>
                  <a:ext cx="317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446BC2A-EB27-D2A0-0AFF-C1C0FEF751EA}"/>
                    </a:ext>
                  </a:extLst>
                </p14:cNvPr>
                <p14:cNvContentPartPr/>
                <p14:nvPr/>
              </p14:nvContentPartPr>
              <p14:xfrm>
                <a:off x="6047932" y="582862"/>
                <a:ext cx="17280" cy="360"/>
              </p14:xfrm>
            </p:contentPart>
          </mc:Choice>
          <mc:Fallback xmlns="">
            <p:pic>
              <p:nvPicPr>
                <p:cNvPr id="29" name="Ink 28">
                  <a:extLst>
                    <a:ext uri="{FF2B5EF4-FFF2-40B4-BE49-F238E27FC236}">
                      <a16:creationId xmlns:a16="http://schemas.microsoft.com/office/drawing/2014/main" id="{0446BC2A-EB27-D2A0-0AFF-C1C0FEF751EA}"/>
                    </a:ext>
                  </a:extLst>
                </p:cNvPr>
                <p:cNvPicPr/>
                <p:nvPr/>
              </p:nvPicPr>
              <p:blipFill>
                <a:blip r:embed="rId43"/>
                <a:stretch>
                  <a:fillRect/>
                </a:stretch>
              </p:blipFill>
              <p:spPr>
                <a:xfrm>
                  <a:off x="6038932" y="573862"/>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F1A6D37-09EC-FFD2-706D-D13C43A26638}"/>
                    </a:ext>
                  </a:extLst>
                </p14:cNvPr>
                <p14:cNvContentPartPr/>
                <p14:nvPr/>
              </p14:nvContentPartPr>
              <p14:xfrm>
                <a:off x="6547612" y="372982"/>
                <a:ext cx="143280" cy="299880"/>
              </p14:xfrm>
            </p:contentPart>
          </mc:Choice>
          <mc:Fallback xmlns="">
            <p:pic>
              <p:nvPicPr>
                <p:cNvPr id="30" name="Ink 29">
                  <a:extLst>
                    <a:ext uri="{FF2B5EF4-FFF2-40B4-BE49-F238E27FC236}">
                      <a16:creationId xmlns:a16="http://schemas.microsoft.com/office/drawing/2014/main" id="{5F1A6D37-09EC-FFD2-706D-D13C43A26638}"/>
                    </a:ext>
                  </a:extLst>
                </p:cNvPr>
                <p:cNvPicPr/>
                <p:nvPr/>
              </p:nvPicPr>
              <p:blipFill>
                <a:blip r:embed="rId45"/>
                <a:stretch>
                  <a:fillRect/>
                </a:stretch>
              </p:blipFill>
              <p:spPr>
                <a:xfrm>
                  <a:off x="6538972" y="364342"/>
                  <a:ext cx="160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7217AF4E-C487-7DAA-0475-F3F145CBF5CB}"/>
                    </a:ext>
                  </a:extLst>
                </p14:cNvPr>
                <p14:cNvContentPartPr/>
                <p14:nvPr/>
              </p14:nvContentPartPr>
              <p14:xfrm>
                <a:off x="6679732" y="484942"/>
                <a:ext cx="439560" cy="185400"/>
              </p14:xfrm>
            </p:contentPart>
          </mc:Choice>
          <mc:Fallback xmlns="">
            <p:pic>
              <p:nvPicPr>
                <p:cNvPr id="31" name="Ink 30">
                  <a:extLst>
                    <a:ext uri="{FF2B5EF4-FFF2-40B4-BE49-F238E27FC236}">
                      <a16:creationId xmlns:a16="http://schemas.microsoft.com/office/drawing/2014/main" id="{7217AF4E-C487-7DAA-0475-F3F145CBF5CB}"/>
                    </a:ext>
                  </a:extLst>
                </p:cNvPr>
                <p:cNvPicPr/>
                <p:nvPr/>
              </p:nvPicPr>
              <p:blipFill>
                <a:blip r:embed="rId47"/>
                <a:stretch>
                  <a:fillRect/>
                </a:stretch>
              </p:blipFill>
              <p:spPr>
                <a:xfrm>
                  <a:off x="6671092" y="476302"/>
                  <a:ext cx="457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EF1ADE5-8AF9-C26D-C469-DDBEA5770A40}"/>
                    </a:ext>
                  </a:extLst>
                </p14:cNvPr>
                <p14:cNvContentPartPr/>
                <p14:nvPr/>
              </p14:nvContentPartPr>
              <p14:xfrm>
                <a:off x="5879452" y="812542"/>
                <a:ext cx="376200" cy="288720"/>
              </p14:xfrm>
            </p:contentPart>
          </mc:Choice>
          <mc:Fallback xmlns="">
            <p:pic>
              <p:nvPicPr>
                <p:cNvPr id="32" name="Ink 31">
                  <a:extLst>
                    <a:ext uri="{FF2B5EF4-FFF2-40B4-BE49-F238E27FC236}">
                      <a16:creationId xmlns:a16="http://schemas.microsoft.com/office/drawing/2014/main" id="{1EF1ADE5-8AF9-C26D-C469-DDBEA5770A40}"/>
                    </a:ext>
                  </a:extLst>
                </p:cNvPr>
                <p:cNvPicPr/>
                <p:nvPr/>
              </p:nvPicPr>
              <p:blipFill>
                <a:blip r:embed="rId49"/>
                <a:stretch>
                  <a:fillRect/>
                </a:stretch>
              </p:blipFill>
              <p:spPr>
                <a:xfrm>
                  <a:off x="5870812" y="803542"/>
                  <a:ext cx="3938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6A22383-1E21-3E1D-868D-716DD0867376}"/>
                    </a:ext>
                  </a:extLst>
                </p14:cNvPr>
                <p14:cNvContentPartPr/>
                <p14:nvPr/>
              </p14:nvContentPartPr>
              <p14:xfrm>
                <a:off x="6523852" y="792742"/>
                <a:ext cx="473040" cy="271440"/>
              </p14:xfrm>
            </p:contentPart>
          </mc:Choice>
          <mc:Fallback xmlns="">
            <p:pic>
              <p:nvPicPr>
                <p:cNvPr id="33" name="Ink 32">
                  <a:extLst>
                    <a:ext uri="{FF2B5EF4-FFF2-40B4-BE49-F238E27FC236}">
                      <a16:creationId xmlns:a16="http://schemas.microsoft.com/office/drawing/2014/main" id="{16A22383-1E21-3E1D-868D-716DD0867376}"/>
                    </a:ext>
                  </a:extLst>
                </p:cNvPr>
                <p:cNvPicPr/>
                <p:nvPr/>
              </p:nvPicPr>
              <p:blipFill>
                <a:blip r:embed="rId51"/>
                <a:stretch>
                  <a:fillRect/>
                </a:stretch>
              </p:blipFill>
              <p:spPr>
                <a:xfrm>
                  <a:off x="6514852" y="783742"/>
                  <a:ext cx="490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B8D6B9D-2BEA-AD69-2AF1-0329ED6566C2}"/>
                    </a:ext>
                  </a:extLst>
                </p14:cNvPr>
                <p14:cNvContentPartPr/>
                <p14:nvPr/>
              </p14:nvContentPartPr>
              <p14:xfrm>
                <a:off x="5213092" y="1106302"/>
                <a:ext cx="457920" cy="333720"/>
              </p14:xfrm>
            </p:contentPart>
          </mc:Choice>
          <mc:Fallback xmlns="">
            <p:pic>
              <p:nvPicPr>
                <p:cNvPr id="36" name="Ink 35">
                  <a:extLst>
                    <a:ext uri="{FF2B5EF4-FFF2-40B4-BE49-F238E27FC236}">
                      <a16:creationId xmlns:a16="http://schemas.microsoft.com/office/drawing/2014/main" id="{5B8D6B9D-2BEA-AD69-2AF1-0329ED6566C2}"/>
                    </a:ext>
                  </a:extLst>
                </p:cNvPr>
                <p:cNvPicPr/>
                <p:nvPr/>
              </p:nvPicPr>
              <p:blipFill>
                <a:blip r:embed="rId53"/>
                <a:stretch>
                  <a:fillRect/>
                </a:stretch>
              </p:blipFill>
              <p:spPr>
                <a:xfrm>
                  <a:off x="5204452" y="1097662"/>
                  <a:ext cx="475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0C95D6F5-7FB9-BA97-34F9-91F91E955C39}"/>
                    </a:ext>
                  </a:extLst>
                </p14:cNvPr>
                <p14:cNvContentPartPr/>
                <p14:nvPr/>
              </p14:nvContentPartPr>
              <p14:xfrm>
                <a:off x="5842012" y="1296022"/>
                <a:ext cx="1800" cy="11520"/>
              </p14:xfrm>
            </p:contentPart>
          </mc:Choice>
          <mc:Fallback xmlns="">
            <p:pic>
              <p:nvPicPr>
                <p:cNvPr id="37" name="Ink 36">
                  <a:extLst>
                    <a:ext uri="{FF2B5EF4-FFF2-40B4-BE49-F238E27FC236}">
                      <a16:creationId xmlns:a16="http://schemas.microsoft.com/office/drawing/2014/main" id="{0C95D6F5-7FB9-BA97-34F9-91F91E955C39}"/>
                    </a:ext>
                  </a:extLst>
                </p:cNvPr>
                <p:cNvPicPr/>
                <p:nvPr/>
              </p:nvPicPr>
              <p:blipFill>
                <a:blip r:embed="rId55"/>
                <a:stretch>
                  <a:fillRect/>
                </a:stretch>
              </p:blipFill>
              <p:spPr>
                <a:xfrm>
                  <a:off x="5833372" y="1287022"/>
                  <a:ext cx="19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1C0A4BE-DB09-9CFF-4DA4-D1D4447009C0}"/>
                    </a:ext>
                  </a:extLst>
                </p14:cNvPr>
                <p14:cNvContentPartPr/>
                <p14:nvPr/>
              </p14:nvContentPartPr>
              <p14:xfrm>
                <a:off x="5088892" y="118822"/>
                <a:ext cx="2365200" cy="1498680"/>
              </p14:xfrm>
            </p:contentPart>
          </mc:Choice>
          <mc:Fallback xmlns="">
            <p:pic>
              <p:nvPicPr>
                <p:cNvPr id="38" name="Ink 37">
                  <a:extLst>
                    <a:ext uri="{FF2B5EF4-FFF2-40B4-BE49-F238E27FC236}">
                      <a16:creationId xmlns:a16="http://schemas.microsoft.com/office/drawing/2014/main" id="{21C0A4BE-DB09-9CFF-4DA4-D1D4447009C0}"/>
                    </a:ext>
                  </a:extLst>
                </p:cNvPr>
                <p:cNvPicPr/>
                <p:nvPr/>
              </p:nvPicPr>
              <p:blipFill>
                <a:blip r:embed="rId57"/>
                <a:stretch>
                  <a:fillRect/>
                </a:stretch>
              </p:blipFill>
              <p:spPr>
                <a:xfrm>
                  <a:off x="5079892" y="110182"/>
                  <a:ext cx="238284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5BAA791-9366-43CD-5144-25C6FDC6DB3F}"/>
                    </a:ext>
                  </a:extLst>
                </p14:cNvPr>
                <p14:cNvContentPartPr/>
                <p14:nvPr/>
              </p14:nvContentPartPr>
              <p14:xfrm>
                <a:off x="5481292" y="1631182"/>
                <a:ext cx="1108440" cy="657360"/>
              </p14:xfrm>
            </p:contentPart>
          </mc:Choice>
          <mc:Fallback xmlns="">
            <p:pic>
              <p:nvPicPr>
                <p:cNvPr id="40" name="Ink 39">
                  <a:extLst>
                    <a:ext uri="{FF2B5EF4-FFF2-40B4-BE49-F238E27FC236}">
                      <a16:creationId xmlns:a16="http://schemas.microsoft.com/office/drawing/2014/main" id="{05BAA791-9366-43CD-5144-25C6FDC6DB3F}"/>
                    </a:ext>
                  </a:extLst>
                </p:cNvPr>
                <p:cNvPicPr/>
                <p:nvPr/>
              </p:nvPicPr>
              <p:blipFill>
                <a:blip r:embed="rId59"/>
                <a:stretch>
                  <a:fillRect/>
                </a:stretch>
              </p:blipFill>
              <p:spPr>
                <a:xfrm>
                  <a:off x="5472652" y="1622542"/>
                  <a:ext cx="1126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D714AB99-8470-BA51-57A9-1EDA48B55F74}"/>
                    </a:ext>
                  </a:extLst>
                </p14:cNvPr>
                <p14:cNvContentPartPr/>
                <p14:nvPr/>
              </p14:nvContentPartPr>
              <p14:xfrm>
                <a:off x="6823732" y="1784542"/>
                <a:ext cx="2276640" cy="52200"/>
              </p14:xfrm>
            </p:contentPart>
          </mc:Choice>
          <mc:Fallback xmlns="">
            <p:pic>
              <p:nvPicPr>
                <p:cNvPr id="41" name="Ink 40">
                  <a:extLst>
                    <a:ext uri="{FF2B5EF4-FFF2-40B4-BE49-F238E27FC236}">
                      <a16:creationId xmlns:a16="http://schemas.microsoft.com/office/drawing/2014/main" id="{D714AB99-8470-BA51-57A9-1EDA48B55F74}"/>
                    </a:ext>
                  </a:extLst>
                </p:cNvPr>
                <p:cNvPicPr/>
                <p:nvPr/>
              </p:nvPicPr>
              <p:blipFill>
                <a:blip r:embed="rId61"/>
                <a:stretch>
                  <a:fillRect/>
                </a:stretch>
              </p:blipFill>
              <p:spPr>
                <a:xfrm>
                  <a:off x="6815092" y="1775902"/>
                  <a:ext cx="2294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172DF10-81DB-4969-076F-AB1149ABA48D}"/>
                    </a:ext>
                  </a:extLst>
                </p14:cNvPr>
                <p14:cNvContentPartPr/>
                <p14:nvPr/>
              </p14:nvContentPartPr>
              <p14:xfrm>
                <a:off x="8778532" y="1705702"/>
                <a:ext cx="144360" cy="228960"/>
              </p14:xfrm>
            </p:contentPart>
          </mc:Choice>
          <mc:Fallback xmlns="">
            <p:pic>
              <p:nvPicPr>
                <p:cNvPr id="42" name="Ink 41">
                  <a:extLst>
                    <a:ext uri="{FF2B5EF4-FFF2-40B4-BE49-F238E27FC236}">
                      <a16:creationId xmlns:a16="http://schemas.microsoft.com/office/drawing/2014/main" id="{5172DF10-81DB-4969-076F-AB1149ABA48D}"/>
                    </a:ext>
                  </a:extLst>
                </p:cNvPr>
                <p:cNvPicPr/>
                <p:nvPr/>
              </p:nvPicPr>
              <p:blipFill>
                <a:blip r:embed="rId63"/>
                <a:stretch>
                  <a:fillRect/>
                </a:stretch>
              </p:blipFill>
              <p:spPr>
                <a:xfrm>
                  <a:off x="8769892" y="1697062"/>
                  <a:ext cx="16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E49B8B25-DE56-07AD-30AA-0CD9F96CA07F}"/>
                    </a:ext>
                  </a:extLst>
                </p14:cNvPr>
                <p14:cNvContentPartPr/>
                <p14:nvPr/>
              </p14:nvContentPartPr>
              <p14:xfrm>
                <a:off x="9845932" y="344542"/>
                <a:ext cx="704160" cy="425160"/>
              </p14:xfrm>
            </p:contentPart>
          </mc:Choice>
          <mc:Fallback xmlns="">
            <p:pic>
              <p:nvPicPr>
                <p:cNvPr id="44" name="Ink 43">
                  <a:extLst>
                    <a:ext uri="{FF2B5EF4-FFF2-40B4-BE49-F238E27FC236}">
                      <a16:creationId xmlns:a16="http://schemas.microsoft.com/office/drawing/2014/main" id="{E49B8B25-DE56-07AD-30AA-0CD9F96CA07F}"/>
                    </a:ext>
                  </a:extLst>
                </p:cNvPr>
                <p:cNvPicPr/>
                <p:nvPr/>
              </p:nvPicPr>
              <p:blipFill>
                <a:blip r:embed="rId65"/>
                <a:stretch>
                  <a:fillRect/>
                </a:stretch>
              </p:blipFill>
              <p:spPr>
                <a:xfrm>
                  <a:off x="9837292" y="335902"/>
                  <a:ext cx="7218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548938D4-4884-8C40-864E-B4D23594D53B}"/>
                    </a:ext>
                  </a:extLst>
                </p14:cNvPr>
                <p14:cNvContentPartPr/>
                <p14:nvPr/>
              </p14:nvContentPartPr>
              <p14:xfrm>
                <a:off x="10561252" y="389542"/>
                <a:ext cx="130680" cy="244800"/>
              </p14:xfrm>
            </p:contentPart>
          </mc:Choice>
          <mc:Fallback xmlns="">
            <p:pic>
              <p:nvPicPr>
                <p:cNvPr id="45" name="Ink 44">
                  <a:extLst>
                    <a:ext uri="{FF2B5EF4-FFF2-40B4-BE49-F238E27FC236}">
                      <a16:creationId xmlns:a16="http://schemas.microsoft.com/office/drawing/2014/main" id="{548938D4-4884-8C40-864E-B4D23594D53B}"/>
                    </a:ext>
                  </a:extLst>
                </p:cNvPr>
                <p:cNvPicPr/>
                <p:nvPr/>
              </p:nvPicPr>
              <p:blipFill>
                <a:blip r:embed="rId67"/>
                <a:stretch>
                  <a:fillRect/>
                </a:stretch>
              </p:blipFill>
              <p:spPr>
                <a:xfrm>
                  <a:off x="10552612" y="380542"/>
                  <a:ext cx="148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0FA12808-38D7-4C5B-4F0D-FC8197C3F7C7}"/>
                    </a:ext>
                  </a:extLst>
                </p14:cNvPr>
                <p14:cNvContentPartPr/>
                <p14:nvPr/>
              </p14:nvContentPartPr>
              <p14:xfrm>
                <a:off x="10620652" y="469822"/>
                <a:ext cx="860760" cy="176400"/>
              </p14:xfrm>
            </p:contentPart>
          </mc:Choice>
          <mc:Fallback xmlns="">
            <p:pic>
              <p:nvPicPr>
                <p:cNvPr id="46" name="Ink 45">
                  <a:extLst>
                    <a:ext uri="{FF2B5EF4-FFF2-40B4-BE49-F238E27FC236}">
                      <a16:creationId xmlns:a16="http://schemas.microsoft.com/office/drawing/2014/main" id="{0FA12808-38D7-4C5B-4F0D-FC8197C3F7C7}"/>
                    </a:ext>
                  </a:extLst>
                </p:cNvPr>
                <p:cNvPicPr/>
                <p:nvPr/>
              </p:nvPicPr>
              <p:blipFill>
                <a:blip r:embed="rId69"/>
                <a:stretch>
                  <a:fillRect/>
                </a:stretch>
              </p:blipFill>
              <p:spPr>
                <a:xfrm>
                  <a:off x="10611652" y="461182"/>
                  <a:ext cx="878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6AA9EEE-30D3-A7C8-19DB-11E9D03D8110}"/>
                    </a:ext>
                  </a:extLst>
                </p14:cNvPr>
                <p14:cNvContentPartPr/>
                <p14:nvPr/>
              </p14:nvContentPartPr>
              <p14:xfrm>
                <a:off x="11555212" y="400702"/>
                <a:ext cx="135000" cy="217440"/>
              </p14:xfrm>
            </p:contentPart>
          </mc:Choice>
          <mc:Fallback xmlns="">
            <p:pic>
              <p:nvPicPr>
                <p:cNvPr id="47" name="Ink 46">
                  <a:extLst>
                    <a:ext uri="{FF2B5EF4-FFF2-40B4-BE49-F238E27FC236}">
                      <a16:creationId xmlns:a16="http://schemas.microsoft.com/office/drawing/2014/main" id="{76AA9EEE-30D3-A7C8-19DB-11E9D03D8110}"/>
                    </a:ext>
                  </a:extLst>
                </p:cNvPr>
                <p:cNvPicPr/>
                <p:nvPr/>
              </p:nvPicPr>
              <p:blipFill>
                <a:blip r:embed="rId71"/>
                <a:stretch>
                  <a:fillRect/>
                </a:stretch>
              </p:blipFill>
              <p:spPr>
                <a:xfrm>
                  <a:off x="11546212" y="391702"/>
                  <a:ext cx="152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CA15EB2-BEC2-557A-67B7-BBDF8F3DF848}"/>
                    </a:ext>
                  </a:extLst>
                </p14:cNvPr>
                <p14:cNvContentPartPr/>
                <p14:nvPr/>
              </p14:nvContentPartPr>
              <p14:xfrm>
                <a:off x="10334092" y="856462"/>
                <a:ext cx="749160" cy="289440"/>
              </p14:xfrm>
            </p:contentPart>
          </mc:Choice>
          <mc:Fallback xmlns="">
            <p:pic>
              <p:nvPicPr>
                <p:cNvPr id="48" name="Ink 47">
                  <a:extLst>
                    <a:ext uri="{FF2B5EF4-FFF2-40B4-BE49-F238E27FC236}">
                      <a16:creationId xmlns:a16="http://schemas.microsoft.com/office/drawing/2014/main" id="{8CA15EB2-BEC2-557A-67B7-BBDF8F3DF848}"/>
                    </a:ext>
                  </a:extLst>
                </p:cNvPr>
                <p:cNvPicPr/>
                <p:nvPr/>
              </p:nvPicPr>
              <p:blipFill>
                <a:blip r:embed="rId73"/>
                <a:stretch>
                  <a:fillRect/>
                </a:stretch>
              </p:blipFill>
              <p:spPr>
                <a:xfrm>
                  <a:off x="10325452" y="847462"/>
                  <a:ext cx="766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E87E5C-BA33-67F5-CF22-F12D773CE547}"/>
                    </a:ext>
                  </a:extLst>
                </p14:cNvPr>
                <p14:cNvContentPartPr/>
                <p14:nvPr/>
              </p14:nvContentPartPr>
              <p14:xfrm>
                <a:off x="11205652" y="874102"/>
                <a:ext cx="251640" cy="187560"/>
              </p14:xfrm>
            </p:contentPart>
          </mc:Choice>
          <mc:Fallback xmlns="">
            <p:pic>
              <p:nvPicPr>
                <p:cNvPr id="49" name="Ink 48">
                  <a:extLst>
                    <a:ext uri="{FF2B5EF4-FFF2-40B4-BE49-F238E27FC236}">
                      <a16:creationId xmlns:a16="http://schemas.microsoft.com/office/drawing/2014/main" id="{48E87E5C-BA33-67F5-CF22-F12D773CE547}"/>
                    </a:ext>
                  </a:extLst>
                </p:cNvPr>
                <p:cNvPicPr/>
                <p:nvPr/>
              </p:nvPicPr>
              <p:blipFill>
                <a:blip r:embed="rId75"/>
                <a:stretch>
                  <a:fillRect/>
                </a:stretch>
              </p:blipFill>
              <p:spPr>
                <a:xfrm>
                  <a:off x="11197012" y="865462"/>
                  <a:ext cx="269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443FE924-7B5C-40C4-EFC4-E1B723F731A8}"/>
                    </a:ext>
                  </a:extLst>
                </p14:cNvPr>
                <p14:cNvContentPartPr/>
                <p14:nvPr/>
              </p14:nvContentPartPr>
              <p14:xfrm>
                <a:off x="10433452" y="1282702"/>
                <a:ext cx="239760" cy="285120"/>
              </p14:xfrm>
            </p:contentPart>
          </mc:Choice>
          <mc:Fallback xmlns="">
            <p:pic>
              <p:nvPicPr>
                <p:cNvPr id="50" name="Ink 49">
                  <a:extLst>
                    <a:ext uri="{FF2B5EF4-FFF2-40B4-BE49-F238E27FC236}">
                      <a16:creationId xmlns:a16="http://schemas.microsoft.com/office/drawing/2014/main" id="{443FE924-7B5C-40C4-EFC4-E1B723F731A8}"/>
                    </a:ext>
                  </a:extLst>
                </p:cNvPr>
                <p:cNvPicPr/>
                <p:nvPr/>
              </p:nvPicPr>
              <p:blipFill>
                <a:blip r:embed="rId77"/>
                <a:stretch>
                  <a:fillRect/>
                </a:stretch>
              </p:blipFill>
              <p:spPr>
                <a:xfrm>
                  <a:off x="10424452" y="1273702"/>
                  <a:ext cx="257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146BFC2E-E33C-00E8-769E-DFF024362818}"/>
                    </a:ext>
                  </a:extLst>
                </p14:cNvPr>
                <p14:cNvContentPartPr/>
                <p14:nvPr/>
              </p14:nvContentPartPr>
              <p14:xfrm>
                <a:off x="10685452" y="1255702"/>
                <a:ext cx="320400" cy="266040"/>
              </p14:xfrm>
            </p:contentPart>
          </mc:Choice>
          <mc:Fallback xmlns="">
            <p:pic>
              <p:nvPicPr>
                <p:cNvPr id="51" name="Ink 50">
                  <a:extLst>
                    <a:ext uri="{FF2B5EF4-FFF2-40B4-BE49-F238E27FC236}">
                      <a16:creationId xmlns:a16="http://schemas.microsoft.com/office/drawing/2014/main" id="{146BFC2E-E33C-00E8-769E-DFF024362818}"/>
                    </a:ext>
                  </a:extLst>
                </p:cNvPr>
                <p:cNvPicPr/>
                <p:nvPr/>
              </p:nvPicPr>
              <p:blipFill>
                <a:blip r:embed="rId79"/>
                <a:stretch>
                  <a:fillRect/>
                </a:stretch>
              </p:blipFill>
              <p:spPr>
                <a:xfrm>
                  <a:off x="10676812" y="1247062"/>
                  <a:ext cx="338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62F6310B-3443-912F-ECF4-3C63F38EB0D7}"/>
                    </a:ext>
                  </a:extLst>
                </p14:cNvPr>
                <p14:cNvContentPartPr/>
                <p14:nvPr/>
              </p14:nvContentPartPr>
              <p14:xfrm>
                <a:off x="11082892" y="1216822"/>
                <a:ext cx="497160" cy="433080"/>
              </p14:xfrm>
            </p:contentPart>
          </mc:Choice>
          <mc:Fallback xmlns="">
            <p:pic>
              <p:nvPicPr>
                <p:cNvPr id="52" name="Ink 51">
                  <a:extLst>
                    <a:ext uri="{FF2B5EF4-FFF2-40B4-BE49-F238E27FC236}">
                      <a16:creationId xmlns:a16="http://schemas.microsoft.com/office/drawing/2014/main" id="{62F6310B-3443-912F-ECF4-3C63F38EB0D7}"/>
                    </a:ext>
                  </a:extLst>
                </p:cNvPr>
                <p:cNvPicPr/>
                <p:nvPr/>
              </p:nvPicPr>
              <p:blipFill>
                <a:blip r:embed="rId81"/>
                <a:stretch>
                  <a:fillRect/>
                </a:stretch>
              </p:blipFill>
              <p:spPr>
                <a:xfrm>
                  <a:off x="11073892" y="1207822"/>
                  <a:ext cx="5148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4C9D0859-C0E0-EF6D-CAC3-49EDD724800C}"/>
                    </a:ext>
                  </a:extLst>
                </p14:cNvPr>
                <p14:cNvContentPartPr/>
                <p14:nvPr/>
              </p14:nvContentPartPr>
              <p14:xfrm>
                <a:off x="9132412" y="1071022"/>
                <a:ext cx="81720" cy="277560"/>
              </p14:xfrm>
            </p:contentPart>
          </mc:Choice>
          <mc:Fallback xmlns="">
            <p:pic>
              <p:nvPicPr>
                <p:cNvPr id="53" name="Ink 52">
                  <a:extLst>
                    <a:ext uri="{FF2B5EF4-FFF2-40B4-BE49-F238E27FC236}">
                      <a16:creationId xmlns:a16="http://schemas.microsoft.com/office/drawing/2014/main" id="{4C9D0859-C0E0-EF6D-CAC3-49EDD724800C}"/>
                    </a:ext>
                  </a:extLst>
                </p:cNvPr>
                <p:cNvPicPr/>
                <p:nvPr/>
              </p:nvPicPr>
              <p:blipFill>
                <a:blip r:embed="rId83"/>
                <a:stretch>
                  <a:fillRect/>
                </a:stretch>
              </p:blipFill>
              <p:spPr>
                <a:xfrm>
                  <a:off x="9123412" y="1062382"/>
                  <a:ext cx="99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32D26FF6-7E2E-B914-6DE2-CF427DB0C81F}"/>
                    </a:ext>
                  </a:extLst>
                </p14:cNvPr>
                <p14:cNvContentPartPr/>
                <p14:nvPr/>
              </p14:nvContentPartPr>
              <p14:xfrm>
                <a:off x="9186772" y="1089382"/>
                <a:ext cx="185760" cy="223920"/>
              </p14:xfrm>
            </p:contentPart>
          </mc:Choice>
          <mc:Fallback xmlns="">
            <p:pic>
              <p:nvPicPr>
                <p:cNvPr id="54" name="Ink 53">
                  <a:extLst>
                    <a:ext uri="{FF2B5EF4-FFF2-40B4-BE49-F238E27FC236}">
                      <a16:creationId xmlns:a16="http://schemas.microsoft.com/office/drawing/2014/main" id="{32D26FF6-7E2E-B914-6DE2-CF427DB0C81F}"/>
                    </a:ext>
                  </a:extLst>
                </p:cNvPr>
                <p:cNvPicPr/>
                <p:nvPr/>
              </p:nvPicPr>
              <p:blipFill>
                <a:blip r:embed="rId85"/>
                <a:stretch>
                  <a:fillRect/>
                </a:stretch>
              </p:blipFill>
              <p:spPr>
                <a:xfrm>
                  <a:off x="9178132" y="1080742"/>
                  <a:ext cx="203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AFDD1C9-8297-AA89-16C2-533F03ED14C9}"/>
                    </a:ext>
                  </a:extLst>
                </p14:cNvPr>
                <p14:cNvContentPartPr/>
                <p14:nvPr/>
              </p14:nvContentPartPr>
              <p14:xfrm>
                <a:off x="9462532" y="1074262"/>
                <a:ext cx="179640" cy="160560"/>
              </p14:xfrm>
            </p:contentPart>
          </mc:Choice>
          <mc:Fallback xmlns="">
            <p:pic>
              <p:nvPicPr>
                <p:cNvPr id="55" name="Ink 54">
                  <a:extLst>
                    <a:ext uri="{FF2B5EF4-FFF2-40B4-BE49-F238E27FC236}">
                      <a16:creationId xmlns:a16="http://schemas.microsoft.com/office/drawing/2014/main" id="{0AFDD1C9-8297-AA89-16C2-533F03ED14C9}"/>
                    </a:ext>
                  </a:extLst>
                </p:cNvPr>
                <p:cNvPicPr/>
                <p:nvPr/>
              </p:nvPicPr>
              <p:blipFill>
                <a:blip r:embed="rId87"/>
                <a:stretch>
                  <a:fillRect/>
                </a:stretch>
              </p:blipFill>
              <p:spPr>
                <a:xfrm>
                  <a:off x="9453532" y="1065622"/>
                  <a:ext cx="197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DC27D6BA-2C68-7EFF-FF83-1BAC4FB10B4C}"/>
                    </a:ext>
                  </a:extLst>
                </p14:cNvPr>
                <p14:cNvContentPartPr/>
                <p14:nvPr/>
              </p14:nvContentPartPr>
              <p14:xfrm>
                <a:off x="9757372" y="1053742"/>
                <a:ext cx="150840" cy="214200"/>
              </p14:xfrm>
            </p:contentPart>
          </mc:Choice>
          <mc:Fallback xmlns="">
            <p:pic>
              <p:nvPicPr>
                <p:cNvPr id="56" name="Ink 55">
                  <a:extLst>
                    <a:ext uri="{FF2B5EF4-FFF2-40B4-BE49-F238E27FC236}">
                      <a16:creationId xmlns:a16="http://schemas.microsoft.com/office/drawing/2014/main" id="{DC27D6BA-2C68-7EFF-FF83-1BAC4FB10B4C}"/>
                    </a:ext>
                  </a:extLst>
                </p:cNvPr>
                <p:cNvPicPr/>
                <p:nvPr/>
              </p:nvPicPr>
              <p:blipFill>
                <a:blip r:embed="rId89"/>
                <a:stretch>
                  <a:fillRect/>
                </a:stretch>
              </p:blipFill>
              <p:spPr>
                <a:xfrm>
                  <a:off x="9748372" y="1044742"/>
                  <a:ext cx="168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DE0A6FB3-E330-31A3-7F63-02D5CD6F8346}"/>
                    </a:ext>
                  </a:extLst>
                </p14:cNvPr>
                <p14:cNvContentPartPr/>
                <p14:nvPr/>
              </p14:nvContentPartPr>
              <p14:xfrm>
                <a:off x="9409612" y="1354702"/>
                <a:ext cx="307080" cy="300960"/>
              </p14:xfrm>
            </p:contentPart>
          </mc:Choice>
          <mc:Fallback xmlns="">
            <p:pic>
              <p:nvPicPr>
                <p:cNvPr id="57" name="Ink 56">
                  <a:extLst>
                    <a:ext uri="{FF2B5EF4-FFF2-40B4-BE49-F238E27FC236}">
                      <a16:creationId xmlns:a16="http://schemas.microsoft.com/office/drawing/2014/main" id="{DE0A6FB3-E330-31A3-7F63-02D5CD6F8346}"/>
                    </a:ext>
                  </a:extLst>
                </p:cNvPr>
                <p:cNvPicPr/>
                <p:nvPr/>
              </p:nvPicPr>
              <p:blipFill>
                <a:blip r:embed="rId91"/>
                <a:stretch>
                  <a:fillRect/>
                </a:stretch>
              </p:blipFill>
              <p:spPr>
                <a:xfrm>
                  <a:off x="9400972" y="1345702"/>
                  <a:ext cx="324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A7D67114-0FE3-F8B6-729B-DF4CFDEE79E6}"/>
                    </a:ext>
                  </a:extLst>
                </p14:cNvPr>
                <p14:cNvContentPartPr/>
                <p14:nvPr/>
              </p14:nvContentPartPr>
              <p14:xfrm>
                <a:off x="9800572" y="1403662"/>
                <a:ext cx="74160" cy="226800"/>
              </p14:xfrm>
            </p:contentPart>
          </mc:Choice>
          <mc:Fallback xmlns="">
            <p:pic>
              <p:nvPicPr>
                <p:cNvPr id="58" name="Ink 57">
                  <a:extLst>
                    <a:ext uri="{FF2B5EF4-FFF2-40B4-BE49-F238E27FC236}">
                      <a16:creationId xmlns:a16="http://schemas.microsoft.com/office/drawing/2014/main" id="{A7D67114-0FE3-F8B6-729B-DF4CFDEE79E6}"/>
                    </a:ext>
                  </a:extLst>
                </p:cNvPr>
                <p:cNvPicPr/>
                <p:nvPr/>
              </p:nvPicPr>
              <p:blipFill>
                <a:blip r:embed="rId93"/>
                <a:stretch>
                  <a:fillRect/>
                </a:stretch>
              </p:blipFill>
              <p:spPr>
                <a:xfrm>
                  <a:off x="9791572" y="1394662"/>
                  <a:ext cx="91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BC9168ED-CE27-509C-B9E5-FEF322B3CCE8}"/>
                    </a:ext>
                  </a:extLst>
                </p14:cNvPr>
                <p14:cNvContentPartPr/>
                <p14:nvPr/>
              </p14:nvContentPartPr>
              <p14:xfrm>
                <a:off x="9697252" y="1656742"/>
                <a:ext cx="218160" cy="6840"/>
              </p14:xfrm>
            </p:contentPart>
          </mc:Choice>
          <mc:Fallback xmlns="">
            <p:pic>
              <p:nvPicPr>
                <p:cNvPr id="59" name="Ink 58">
                  <a:extLst>
                    <a:ext uri="{FF2B5EF4-FFF2-40B4-BE49-F238E27FC236}">
                      <a16:creationId xmlns:a16="http://schemas.microsoft.com/office/drawing/2014/main" id="{BC9168ED-CE27-509C-B9E5-FEF322B3CCE8}"/>
                    </a:ext>
                  </a:extLst>
                </p:cNvPr>
                <p:cNvPicPr/>
                <p:nvPr/>
              </p:nvPicPr>
              <p:blipFill>
                <a:blip r:embed="rId95"/>
                <a:stretch>
                  <a:fillRect/>
                </a:stretch>
              </p:blipFill>
              <p:spPr>
                <a:xfrm>
                  <a:off x="9688252" y="1647742"/>
                  <a:ext cx="235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7B00A5C6-B1E4-1FDE-751B-54B43F339762}"/>
                    </a:ext>
                  </a:extLst>
                </p14:cNvPr>
                <p14:cNvContentPartPr/>
                <p14:nvPr/>
              </p14:nvContentPartPr>
              <p14:xfrm>
                <a:off x="9705532" y="1361182"/>
                <a:ext cx="218880" cy="50400"/>
              </p14:xfrm>
            </p:contentPart>
          </mc:Choice>
          <mc:Fallback xmlns="">
            <p:pic>
              <p:nvPicPr>
                <p:cNvPr id="60" name="Ink 59">
                  <a:extLst>
                    <a:ext uri="{FF2B5EF4-FFF2-40B4-BE49-F238E27FC236}">
                      <a16:creationId xmlns:a16="http://schemas.microsoft.com/office/drawing/2014/main" id="{7B00A5C6-B1E4-1FDE-751B-54B43F339762}"/>
                    </a:ext>
                  </a:extLst>
                </p:cNvPr>
                <p:cNvPicPr/>
                <p:nvPr/>
              </p:nvPicPr>
              <p:blipFill>
                <a:blip r:embed="rId97"/>
                <a:stretch>
                  <a:fillRect/>
                </a:stretch>
              </p:blipFill>
              <p:spPr>
                <a:xfrm>
                  <a:off x="9696892" y="1352542"/>
                  <a:ext cx="23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990249B1-0AF6-429B-F618-C65AA0871E92}"/>
                    </a:ext>
                  </a:extLst>
                </p14:cNvPr>
                <p14:cNvContentPartPr/>
                <p14:nvPr/>
              </p14:nvContentPartPr>
              <p14:xfrm>
                <a:off x="10015132" y="1368382"/>
                <a:ext cx="217440" cy="246240"/>
              </p14:xfrm>
            </p:contentPart>
          </mc:Choice>
          <mc:Fallback xmlns="">
            <p:pic>
              <p:nvPicPr>
                <p:cNvPr id="61" name="Ink 60">
                  <a:extLst>
                    <a:ext uri="{FF2B5EF4-FFF2-40B4-BE49-F238E27FC236}">
                      <a16:creationId xmlns:a16="http://schemas.microsoft.com/office/drawing/2014/main" id="{990249B1-0AF6-429B-F618-C65AA0871E92}"/>
                    </a:ext>
                  </a:extLst>
                </p:cNvPr>
                <p:cNvPicPr/>
                <p:nvPr/>
              </p:nvPicPr>
              <p:blipFill>
                <a:blip r:embed="rId99"/>
                <a:stretch>
                  <a:fillRect/>
                </a:stretch>
              </p:blipFill>
              <p:spPr>
                <a:xfrm>
                  <a:off x="10006492" y="1359382"/>
                  <a:ext cx="235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A8F01575-8EE3-36E8-47EA-3E35C76BE78A}"/>
                    </a:ext>
                  </a:extLst>
                </p14:cNvPr>
                <p14:cNvContentPartPr/>
                <p14:nvPr/>
              </p14:nvContentPartPr>
              <p14:xfrm>
                <a:off x="10535332" y="1471702"/>
                <a:ext cx="158760" cy="307080"/>
              </p14:xfrm>
            </p:contentPart>
          </mc:Choice>
          <mc:Fallback xmlns="">
            <p:pic>
              <p:nvPicPr>
                <p:cNvPr id="62" name="Ink 61">
                  <a:extLst>
                    <a:ext uri="{FF2B5EF4-FFF2-40B4-BE49-F238E27FC236}">
                      <a16:creationId xmlns:a16="http://schemas.microsoft.com/office/drawing/2014/main" id="{A8F01575-8EE3-36E8-47EA-3E35C76BE78A}"/>
                    </a:ext>
                  </a:extLst>
                </p:cNvPr>
                <p:cNvPicPr/>
                <p:nvPr/>
              </p:nvPicPr>
              <p:blipFill>
                <a:blip r:embed="rId101"/>
                <a:stretch>
                  <a:fillRect/>
                </a:stretch>
              </p:blipFill>
              <p:spPr>
                <a:xfrm>
                  <a:off x="10526692" y="1462702"/>
                  <a:ext cx="176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0B7D34F3-4760-1471-561B-A58E9FF8480B}"/>
                    </a:ext>
                  </a:extLst>
                </p14:cNvPr>
                <p14:cNvContentPartPr/>
                <p14:nvPr/>
              </p14:nvContentPartPr>
              <p14:xfrm>
                <a:off x="10733332" y="1590502"/>
                <a:ext cx="145440" cy="222840"/>
              </p14:xfrm>
            </p:contentPart>
          </mc:Choice>
          <mc:Fallback xmlns="">
            <p:pic>
              <p:nvPicPr>
                <p:cNvPr id="63" name="Ink 62">
                  <a:extLst>
                    <a:ext uri="{FF2B5EF4-FFF2-40B4-BE49-F238E27FC236}">
                      <a16:creationId xmlns:a16="http://schemas.microsoft.com/office/drawing/2014/main" id="{0B7D34F3-4760-1471-561B-A58E9FF8480B}"/>
                    </a:ext>
                  </a:extLst>
                </p:cNvPr>
                <p:cNvPicPr/>
                <p:nvPr/>
              </p:nvPicPr>
              <p:blipFill>
                <a:blip r:embed="rId103"/>
                <a:stretch>
                  <a:fillRect/>
                </a:stretch>
              </p:blipFill>
              <p:spPr>
                <a:xfrm>
                  <a:off x="10724332" y="1581862"/>
                  <a:ext cx="163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3E8D8ED-9EAA-D113-9278-B3C0C95655D8}"/>
                    </a:ext>
                  </a:extLst>
                </p14:cNvPr>
                <p14:cNvContentPartPr/>
                <p14:nvPr/>
              </p14:nvContentPartPr>
              <p14:xfrm>
                <a:off x="10781932" y="1611022"/>
                <a:ext cx="388800" cy="158040"/>
              </p14:xfrm>
            </p:contentPart>
          </mc:Choice>
          <mc:Fallback xmlns="">
            <p:pic>
              <p:nvPicPr>
                <p:cNvPr id="64" name="Ink 63">
                  <a:extLst>
                    <a:ext uri="{FF2B5EF4-FFF2-40B4-BE49-F238E27FC236}">
                      <a16:creationId xmlns:a16="http://schemas.microsoft.com/office/drawing/2014/main" id="{A3E8D8ED-9EAA-D113-9278-B3C0C95655D8}"/>
                    </a:ext>
                  </a:extLst>
                </p:cNvPr>
                <p:cNvPicPr/>
                <p:nvPr/>
              </p:nvPicPr>
              <p:blipFill>
                <a:blip r:embed="rId105"/>
                <a:stretch>
                  <a:fillRect/>
                </a:stretch>
              </p:blipFill>
              <p:spPr>
                <a:xfrm>
                  <a:off x="10772932" y="1602022"/>
                  <a:ext cx="40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4572C69-E8E5-1B6B-66C9-9589AA719FE4}"/>
                    </a:ext>
                  </a:extLst>
                </p14:cNvPr>
                <p14:cNvContentPartPr/>
                <p14:nvPr/>
              </p14:nvContentPartPr>
              <p14:xfrm>
                <a:off x="10021972" y="1837822"/>
                <a:ext cx="1020240" cy="727200"/>
              </p14:xfrm>
            </p:contentPart>
          </mc:Choice>
          <mc:Fallback xmlns="">
            <p:pic>
              <p:nvPicPr>
                <p:cNvPr id="66" name="Ink 65">
                  <a:extLst>
                    <a:ext uri="{FF2B5EF4-FFF2-40B4-BE49-F238E27FC236}">
                      <a16:creationId xmlns:a16="http://schemas.microsoft.com/office/drawing/2014/main" id="{D4572C69-E8E5-1B6B-66C9-9589AA719FE4}"/>
                    </a:ext>
                  </a:extLst>
                </p:cNvPr>
                <p:cNvPicPr/>
                <p:nvPr/>
              </p:nvPicPr>
              <p:blipFill>
                <a:blip r:embed="rId107"/>
                <a:stretch>
                  <a:fillRect/>
                </a:stretch>
              </p:blipFill>
              <p:spPr>
                <a:xfrm>
                  <a:off x="10012972" y="1829182"/>
                  <a:ext cx="10378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A60E74D1-E7CD-4405-E05A-3A66BF67C3D2}"/>
                    </a:ext>
                  </a:extLst>
                </p14:cNvPr>
                <p14:cNvContentPartPr/>
                <p14:nvPr/>
              </p14:nvContentPartPr>
              <p14:xfrm>
                <a:off x="11202772" y="1843582"/>
                <a:ext cx="307440" cy="1258560"/>
              </p14:xfrm>
            </p:contentPart>
          </mc:Choice>
          <mc:Fallback xmlns="">
            <p:pic>
              <p:nvPicPr>
                <p:cNvPr id="68" name="Ink 67">
                  <a:extLst>
                    <a:ext uri="{FF2B5EF4-FFF2-40B4-BE49-F238E27FC236}">
                      <a16:creationId xmlns:a16="http://schemas.microsoft.com/office/drawing/2014/main" id="{A60E74D1-E7CD-4405-E05A-3A66BF67C3D2}"/>
                    </a:ext>
                  </a:extLst>
                </p:cNvPr>
                <p:cNvPicPr/>
                <p:nvPr/>
              </p:nvPicPr>
              <p:blipFill>
                <a:blip r:embed="rId109"/>
                <a:stretch>
                  <a:fillRect/>
                </a:stretch>
              </p:blipFill>
              <p:spPr>
                <a:xfrm>
                  <a:off x="11194132" y="1834582"/>
                  <a:ext cx="325080" cy="127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61443DE4-BA3A-3D99-41CA-FA06852184C9}"/>
                    </a:ext>
                  </a:extLst>
                </p14:cNvPr>
                <p14:cNvContentPartPr/>
                <p14:nvPr/>
              </p14:nvContentPartPr>
              <p14:xfrm>
                <a:off x="11170732" y="3025462"/>
                <a:ext cx="113400" cy="104400"/>
              </p14:xfrm>
            </p:contentPart>
          </mc:Choice>
          <mc:Fallback xmlns="">
            <p:pic>
              <p:nvPicPr>
                <p:cNvPr id="69" name="Ink 68">
                  <a:extLst>
                    <a:ext uri="{FF2B5EF4-FFF2-40B4-BE49-F238E27FC236}">
                      <a16:creationId xmlns:a16="http://schemas.microsoft.com/office/drawing/2014/main" id="{61443DE4-BA3A-3D99-41CA-FA06852184C9}"/>
                    </a:ext>
                  </a:extLst>
                </p:cNvPr>
                <p:cNvPicPr/>
                <p:nvPr/>
              </p:nvPicPr>
              <p:blipFill>
                <a:blip r:embed="rId111"/>
                <a:stretch>
                  <a:fillRect/>
                </a:stretch>
              </p:blipFill>
              <p:spPr>
                <a:xfrm>
                  <a:off x="11162092" y="3016462"/>
                  <a:ext cx="131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5138CAB1-3FD3-D122-4E4B-42FA7D5CC141}"/>
                    </a:ext>
                  </a:extLst>
                </p14:cNvPr>
                <p14:cNvContentPartPr/>
                <p14:nvPr/>
              </p14:nvContentPartPr>
              <p14:xfrm>
                <a:off x="10687612" y="3062182"/>
                <a:ext cx="248400" cy="224280"/>
              </p14:xfrm>
            </p:contentPart>
          </mc:Choice>
          <mc:Fallback xmlns="">
            <p:pic>
              <p:nvPicPr>
                <p:cNvPr id="70" name="Ink 69">
                  <a:extLst>
                    <a:ext uri="{FF2B5EF4-FFF2-40B4-BE49-F238E27FC236}">
                      <a16:creationId xmlns:a16="http://schemas.microsoft.com/office/drawing/2014/main" id="{5138CAB1-3FD3-D122-4E4B-42FA7D5CC141}"/>
                    </a:ext>
                  </a:extLst>
                </p:cNvPr>
                <p:cNvPicPr/>
                <p:nvPr/>
              </p:nvPicPr>
              <p:blipFill>
                <a:blip r:embed="rId113"/>
                <a:stretch>
                  <a:fillRect/>
                </a:stretch>
              </p:blipFill>
              <p:spPr>
                <a:xfrm>
                  <a:off x="10678972" y="3053182"/>
                  <a:ext cx="266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2E68D4B8-B845-8254-1D5A-AEF4765132E9}"/>
                    </a:ext>
                  </a:extLst>
                </p14:cNvPr>
                <p14:cNvContentPartPr/>
                <p14:nvPr/>
              </p14:nvContentPartPr>
              <p14:xfrm>
                <a:off x="10734052" y="3289342"/>
                <a:ext cx="203040" cy="221760"/>
              </p14:xfrm>
            </p:contentPart>
          </mc:Choice>
          <mc:Fallback xmlns="">
            <p:pic>
              <p:nvPicPr>
                <p:cNvPr id="71" name="Ink 70">
                  <a:extLst>
                    <a:ext uri="{FF2B5EF4-FFF2-40B4-BE49-F238E27FC236}">
                      <a16:creationId xmlns:a16="http://schemas.microsoft.com/office/drawing/2014/main" id="{2E68D4B8-B845-8254-1D5A-AEF4765132E9}"/>
                    </a:ext>
                  </a:extLst>
                </p:cNvPr>
                <p:cNvPicPr/>
                <p:nvPr/>
              </p:nvPicPr>
              <p:blipFill>
                <a:blip r:embed="rId115"/>
                <a:stretch>
                  <a:fillRect/>
                </a:stretch>
              </p:blipFill>
              <p:spPr>
                <a:xfrm>
                  <a:off x="10725412" y="3280342"/>
                  <a:ext cx="22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9D3E425E-1865-33FF-874D-3CAFC385EAC1}"/>
                    </a:ext>
                  </a:extLst>
                </p14:cNvPr>
                <p14:cNvContentPartPr/>
                <p14:nvPr/>
              </p14:nvContentPartPr>
              <p14:xfrm>
                <a:off x="11004052" y="3080182"/>
                <a:ext cx="177480" cy="197280"/>
              </p14:xfrm>
            </p:contentPart>
          </mc:Choice>
          <mc:Fallback xmlns="">
            <p:pic>
              <p:nvPicPr>
                <p:cNvPr id="72" name="Ink 71">
                  <a:extLst>
                    <a:ext uri="{FF2B5EF4-FFF2-40B4-BE49-F238E27FC236}">
                      <a16:creationId xmlns:a16="http://schemas.microsoft.com/office/drawing/2014/main" id="{9D3E425E-1865-33FF-874D-3CAFC385EAC1}"/>
                    </a:ext>
                  </a:extLst>
                </p:cNvPr>
                <p:cNvPicPr/>
                <p:nvPr/>
              </p:nvPicPr>
              <p:blipFill>
                <a:blip r:embed="rId117"/>
                <a:stretch>
                  <a:fillRect/>
                </a:stretch>
              </p:blipFill>
              <p:spPr>
                <a:xfrm>
                  <a:off x="10995412" y="3071542"/>
                  <a:ext cx="195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3E814CC7-74E8-5305-0B14-E35F180FD714}"/>
                    </a:ext>
                  </a:extLst>
                </p14:cNvPr>
                <p14:cNvContentPartPr/>
                <p14:nvPr/>
              </p14:nvContentPartPr>
              <p14:xfrm>
                <a:off x="11034292" y="3246502"/>
                <a:ext cx="192600" cy="253440"/>
              </p14:xfrm>
            </p:contentPart>
          </mc:Choice>
          <mc:Fallback xmlns="">
            <p:pic>
              <p:nvPicPr>
                <p:cNvPr id="73" name="Ink 72">
                  <a:extLst>
                    <a:ext uri="{FF2B5EF4-FFF2-40B4-BE49-F238E27FC236}">
                      <a16:creationId xmlns:a16="http://schemas.microsoft.com/office/drawing/2014/main" id="{3E814CC7-74E8-5305-0B14-E35F180FD714}"/>
                    </a:ext>
                  </a:extLst>
                </p:cNvPr>
                <p:cNvPicPr/>
                <p:nvPr/>
              </p:nvPicPr>
              <p:blipFill>
                <a:blip r:embed="rId119"/>
                <a:stretch>
                  <a:fillRect/>
                </a:stretch>
              </p:blipFill>
              <p:spPr>
                <a:xfrm>
                  <a:off x="11025292" y="3237502"/>
                  <a:ext cx="2102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3F8C0F73-15C5-6251-A0C8-70CC71F8BFA2}"/>
                    </a:ext>
                  </a:extLst>
                </p14:cNvPr>
                <p14:cNvContentPartPr/>
                <p14:nvPr/>
              </p14:nvContentPartPr>
              <p14:xfrm>
                <a:off x="11274412" y="3062542"/>
                <a:ext cx="158040" cy="175320"/>
              </p14:xfrm>
            </p:contentPart>
          </mc:Choice>
          <mc:Fallback xmlns="">
            <p:pic>
              <p:nvPicPr>
                <p:cNvPr id="74" name="Ink 73">
                  <a:extLst>
                    <a:ext uri="{FF2B5EF4-FFF2-40B4-BE49-F238E27FC236}">
                      <a16:creationId xmlns:a16="http://schemas.microsoft.com/office/drawing/2014/main" id="{3F8C0F73-15C5-6251-A0C8-70CC71F8BFA2}"/>
                    </a:ext>
                  </a:extLst>
                </p:cNvPr>
                <p:cNvPicPr/>
                <p:nvPr/>
              </p:nvPicPr>
              <p:blipFill>
                <a:blip r:embed="rId121"/>
                <a:stretch>
                  <a:fillRect/>
                </a:stretch>
              </p:blipFill>
              <p:spPr>
                <a:xfrm>
                  <a:off x="11265772" y="3053902"/>
                  <a:ext cx="175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C084DFF-1A5D-B8B3-04B9-344D78F6B8F8}"/>
                    </a:ext>
                  </a:extLst>
                </p14:cNvPr>
                <p14:cNvContentPartPr/>
                <p14:nvPr/>
              </p14:nvContentPartPr>
              <p14:xfrm>
                <a:off x="11315812" y="3264502"/>
                <a:ext cx="161280" cy="221760"/>
              </p14:xfrm>
            </p:contentPart>
          </mc:Choice>
          <mc:Fallback xmlns="">
            <p:pic>
              <p:nvPicPr>
                <p:cNvPr id="75" name="Ink 74">
                  <a:extLst>
                    <a:ext uri="{FF2B5EF4-FFF2-40B4-BE49-F238E27FC236}">
                      <a16:creationId xmlns:a16="http://schemas.microsoft.com/office/drawing/2014/main" id="{1C084DFF-1A5D-B8B3-04B9-344D78F6B8F8}"/>
                    </a:ext>
                  </a:extLst>
                </p:cNvPr>
                <p:cNvPicPr/>
                <p:nvPr/>
              </p:nvPicPr>
              <p:blipFill>
                <a:blip r:embed="rId123"/>
                <a:stretch>
                  <a:fillRect/>
                </a:stretch>
              </p:blipFill>
              <p:spPr>
                <a:xfrm>
                  <a:off x="11306812" y="3255502"/>
                  <a:ext cx="178920" cy="23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3CA07BE4-1507-4651-E11F-715EE471C98D}"/>
                  </a:ext>
                </a:extLst>
              </p14:cNvPr>
              <p14:cNvContentPartPr/>
              <p14:nvPr/>
            </p14:nvContentPartPr>
            <p14:xfrm>
              <a:off x="938812" y="3945262"/>
              <a:ext cx="192240" cy="319320"/>
            </p14:xfrm>
          </p:contentPart>
        </mc:Choice>
        <mc:Fallback xmlns="">
          <p:pic>
            <p:nvPicPr>
              <p:cNvPr id="79" name="Ink 78">
                <a:extLst>
                  <a:ext uri="{FF2B5EF4-FFF2-40B4-BE49-F238E27FC236}">
                    <a16:creationId xmlns:a16="http://schemas.microsoft.com/office/drawing/2014/main" id="{3CA07BE4-1507-4651-E11F-715EE471C98D}"/>
                  </a:ext>
                </a:extLst>
              </p:cNvPr>
              <p:cNvPicPr/>
              <p:nvPr/>
            </p:nvPicPr>
            <p:blipFill>
              <a:blip r:embed="rId125"/>
              <a:stretch>
                <a:fillRect/>
              </a:stretch>
            </p:blipFill>
            <p:spPr>
              <a:xfrm>
                <a:off x="929812" y="3936262"/>
                <a:ext cx="209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C41A75B-9B59-08D3-18EC-2F19BA65CF4E}"/>
                  </a:ext>
                </a:extLst>
              </p14:cNvPr>
              <p14:cNvContentPartPr/>
              <p14:nvPr/>
            </p14:nvContentPartPr>
            <p14:xfrm>
              <a:off x="1165612" y="4009342"/>
              <a:ext cx="116640" cy="186840"/>
            </p14:xfrm>
          </p:contentPart>
        </mc:Choice>
        <mc:Fallback xmlns="">
          <p:pic>
            <p:nvPicPr>
              <p:cNvPr id="80" name="Ink 79">
                <a:extLst>
                  <a:ext uri="{FF2B5EF4-FFF2-40B4-BE49-F238E27FC236}">
                    <a16:creationId xmlns:a16="http://schemas.microsoft.com/office/drawing/2014/main" id="{3C41A75B-9B59-08D3-18EC-2F19BA65CF4E}"/>
                  </a:ext>
                </a:extLst>
              </p:cNvPr>
              <p:cNvPicPr/>
              <p:nvPr/>
            </p:nvPicPr>
            <p:blipFill>
              <a:blip r:embed="rId127"/>
              <a:stretch>
                <a:fillRect/>
              </a:stretch>
            </p:blipFill>
            <p:spPr>
              <a:xfrm>
                <a:off x="1156972" y="4000702"/>
                <a:ext cx="134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F0D81952-6786-F021-D185-FA867623FD11}"/>
                  </a:ext>
                </a:extLst>
              </p14:cNvPr>
              <p14:cNvContentPartPr/>
              <p14:nvPr/>
            </p14:nvContentPartPr>
            <p14:xfrm>
              <a:off x="1211332" y="3945982"/>
              <a:ext cx="259200" cy="272880"/>
            </p14:xfrm>
          </p:contentPart>
        </mc:Choice>
        <mc:Fallback xmlns="">
          <p:pic>
            <p:nvPicPr>
              <p:cNvPr id="81" name="Ink 80">
                <a:extLst>
                  <a:ext uri="{FF2B5EF4-FFF2-40B4-BE49-F238E27FC236}">
                    <a16:creationId xmlns:a16="http://schemas.microsoft.com/office/drawing/2014/main" id="{F0D81952-6786-F021-D185-FA867623FD11}"/>
                  </a:ext>
                </a:extLst>
              </p:cNvPr>
              <p:cNvPicPr/>
              <p:nvPr/>
            </p:nvPicPr>
            <p:blipFill>
              <a:blip r:embed="rId129"/>
              <a:stretch>
                <a:fillRect/>
              </a:stretch>
            </p:blipFill>
            <p:spPr>
              <a:xfrm>
                <a:off x="1202332" y="3936982"/>
                <a:ext cx="276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B7EDD4A-4F79-BA45-E63E-8345E2491C69}"/>
                  </a:ext>
                </a:extLst>
              </p14:cNvPr>
              <p14:cNvContentPartPr/>
              <p14:nvPr/>
            </p14:nvContentPartPr>
            <p14:xfrm>
              <a:off x="1503292" y="3933022"/>
              <a:ext cx="190080" cy="229320"/>
            </p14:xfrm>
          </p:contentPart>
        </mc:Choice>
        <mc:Fallback xmlns="">
          <p:pic>
            <p:nvPicPr>
              <p:cNvPr id="82" name="Ink 81">
                <a:extLst>
                  <a:ext uri="{FF2B5EF4-FFF2-40B4-BE49-F238E27FC236}">
                    <a16:creationId xmlns:a16="http://schemas.microsoft.com/office/drawing/2014/main" id="{2B7EDD4A-4F79-BA45-E63E-8345E2491C69}"/>
                  </a:ext>
                </a:extLst>
              </p:cNvPr>
              <p:cNvPicPr/>
              <p:nvPr/>
            </p:nvPicPr>
            <p:blipFill>
              <a:blip r:embed="rId131"/>
              <a:stretch>
                <a:fillRect/>
              </a:stretch>
            </p:blipFill>
            <p:spPr>
              <a:xfrm>
                <a:off x="1494292" y="3924382"/>
                <a:ext cx="207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A7696563-FE6A-14F6-58AE-F73E88B80AAE}"/>
                  </a:ext>
                </a:extLst>
              </p14:cNvPr>
              <p14:cNvContentPartPr/>
              <p14:nvPr/>
            </p14:nvContentPartPr>
            <p14:xfrm>
              <a:off x="1767172" y="3969022"/>
              <a:ext cx="181440" cy="144000"/>
            </p14:xfrm>
          </p:contentPart>
        </mc:Choice>
        <mc:Fallback xmlns="">
          <p:pic>
            <p:nvPicPr>
              <p:cNvPr id="83" name="Ink 82">
                <a:extLst>
                  <a:ext uri="{FF2B5EF4-FFF2-40B4-BE49-F238E27FC236}">
                    <a16:creationId xmlns:a16="http://schemas.microsoft.com/office/drawing/2014/main" id="{A7696563-FE6A-14F6-58AE-F73E88B80AAE}"/>
                  </a:ext>
                </a:extLst>
              </p:cNvPr>
              <p:cNvPicPr/>
              <p:nvPr/>
            </p:nvPicPr>
            <p:blipFill>
              <a:blip r:embed="rId133"/>
              <a:stretch>
                <a:fillRect/>
              </a:stretch>
            </p:blipFill>
            <p:spPr>
              <a:xfrm>
                <a:off x="1758532" y="3960022"/>
                <a:ext cx="199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F58B490-F45B-98B6-F414-EA42F59A1899}"/>
                  </a:ext>
                </a:extLst>
              </p14:cNvPr>
              <p14:cNvContentPartPr/>
              <p14:nvPr/>
            </p14:nvContentPartPr>
            <p14:xfrm>
              <a:off x="611572" y="3732862"/>
              <a:ext cx="1607040" cy="739440"/>
            </p14:xfrm>
          </p:contentPart>
        </mc:Choice>
        <mc:Fallback xmlns="">
          <p:pic>
            <p:nvPicPr>
              <p:cNvPr id="84" name="Ink 83">
                <a:extLst>
                  <a:ext uri="{FF2B5EF4-FFF2-40B4-BE49-F238E27FC236}">
                    <a16:creationId xmlns:a16="http://schemas.microsoft.com/office/drawing/2014/main" id="{8F58B490-F45B-98B6-F414-EA42F59A1899}"/>
                  </a:ext>
                </a:extLst>
              </p:cNvPr>
              <p:cNvPicPr/>
              <p:nvPr/>
            </p:nvPicPr>
            <p:blipFill>
              <a:blip r:embed="rId135"/>
              <a:stretch>
                <a:fillRect/>
              </a:stretch>
            </p:blipFill>
            <p:spPr>
              <a:xfrm>
                <a:off x="602572" y="3723862"/>
                <a:ext cx="162468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513F16EC-DD2E-30AE-B059-F1B0545B9EB4}"/>
                  </a:ext>
                </a:extLst>
              </p14:cNvPr>
              <p14:cNvContentPartPr/>
              <p14:nvPr/>
            </p14:nvContentPartPr>
            <p14:xfrm>
              <a:off x="1558372" y="4459702"/>
              <a:ext cx="210240" cy="211680"/>
            </p14:xfrm>
          </p:contentPart>
        </mc:Choice>
        <mc:Fallback xmlns="">
          <p:pic>
            <p:nvPicPr>
              <p:cNvPr id="85" name="Ink 84">
                <a:extLst>
                  <a:ext uri="{FF2B5EF4-FFF2-40B4-BE49-F238E27FC236}">
                    <a16:creationId xmlns:a16="http://schemas.microsoft.com/office/drawing/2014/main" id="{513F16EC-DD2E-30AE-B059-F1B0545B9EB4}"/>
                  </a:ext>
                </a:extLst>
              </p:cNvPr>
              <p:cNvPicPr/>
              <p:nvPr/>
            </p:nvPicPr>
            <p:blipFill>
              <a:blip r:embed="rId137"/>
              <a:stretch>
                <a:fillRect/>
              </a:stretch>
            </p:blipFill>
            <p:spPr>
              <a:xfrm>
                <a:off x="1549732" y="4451062"/>
                <a:ext cx="227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343A3D6-41D5-B7C5-52AB-3C9F2561878C}"/>
                  </a:ext>
                </a:extLst>
              </p14:cNvPr>
              <p14:cNvContentPartPr/>
              <p14:nvPr/>
            </p14:nvContentPartPr>
            <p14:xfrm>
              <a:off x="1957972" y="4470502"/>
              <a:ext cx="187200" cy="223200"/>
            </p14:xfrm>
          </p:contentPart>
        </mc:Choice>
        <mc:Fallback xmlns="">
          <p:pic>
            <p:nvPicPr>
              <p:cNvPr id="86" name="Ink 85">
                <a:extLst>
                  <a:ext uri="{FF2B5EF4-FFF2-40B4-BE49-F238E27FC236}">
                    <a16:creationId xmlns:a16="http://schemas.microsoft.com/office/drawing/2014/main" id="{C343A3D6-41D5-B7C5-52AB-3C9F2561878C}"/>
                  </a:ext>
                </a:extLst>
              </p:cNvPr>
              <p:cNvPicPr/>
              <p:nvPr/>
            </p:nvPicPr>
            <p:blipFill>
              <a:blip r:embed="rId139"/>
              <a:stretch>
                <a:fillRect/>
              </a:stretch>
            </p:blipFill>
            <p:spPr>
              <a:xfrm>
                <a:off x="1948972" y="4461862"/>
                <a:ext cx="204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7059C347-2C81-D9BF-AC09-95C85B3D0B95}"/>
                  </a:ext>
                </a:extLst>
              </p14:cNvPr>
              <p14:cNvContentPartPr/>
              <p14:nvPr/>
            </p14:nvContentPartPr>
            <p14:xfrm>
              <a:off x="2202772" y="4436662"/>
              <a:ext cx="99720" cy="222120"/>
            </p14:xfrm>
          </p:contentPart>
        </mc:Choice>
        <mc:Fallback xmlns="">
          <p:pic>
            <p:nvPicPr>
              <p:cNvPr id="87" name="Ink 86">
                <a:extLst>
                  <a:ext uri="{FF2B5EF4-FFF2-40B4-BE49-F238E27FC236}">
                    <a16:creationId xmlns:a16="http://schemas.microsoft.com/office/drawing/2014/main" id="{7059C347-2C81-D9BF-AC09-95C85B3D0B95}"/>
                  </a:ext>
                </a:extLst>
              </p:cNvPr>
              <p:cNvPicPr/>
              <p:nvPr/>
            </p:nvPicPr>
            <p:blipFill>
              <a:blip r:embed="rId141"/>
              <a:stretch>
                <a:fillRect/>
              </a:stretch>
            </p:blipFill>
            <p:spPr>
              <a:xfrm>
                <a:off x="2194132" y="4428022"/>
                <a:ext cx="11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34821FA1-0E0C-F02D-B3E0-42EF6B265056}"/>
                  </a:ext>
                </a:extLst>
              </p14:cNvPr>
              <p14:cNvContentPartPr/>
              <p14:nvPr/>
            </p14:nvContentPartPr>
            <p14:xfrm>
              <a:off x="2403652" y="4414342"/>
              <a:ext cx="118800" cy="237600"/>
            </p14:xfrm>
          </p:contentPart>
        </mc:Choice>
        <mc:Fallback xmlns="">
          <p:pic>
            <p:nvPicPr>
              <p:cNvPr id="88" name="Ink 87">
                <a:extLst>
                  <a:ext uri="{FF2B5EF4-FFF2-40B4-BE49-F238E27FC236}">
                    <a16:creationId xmlns:a16="http://schemas.microsoft.com/office/drawing/2014/main" id="{34821FA1-0E0C-F02D-B3E0-42EF6B265056}"/>
                  </a:ext>
                </a:extLst>
              </p:cNvPr>
              <p:cNvPicPr/>
              <p:nvPr/>
            </p:nvPicPr>
            <p:blipFill>
              <a:blip r:embed="rId143"/>
              <a:stretch>
                <a:fillRect/>
              </a:stretch>
            </p:blipFill>
            <p:spPr>
              <a:xfrm>
                <a:off x="2395012" y="4405342"/>
                <a:ext cx="136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E7B32CA8-A567-110B-327B-7A902D68E274}"/>
                  </a:ext>
                </a:extLst>
              </p14:cNvPr>
              <p14:cNvContentPartPr/>
              <p14:nvPr/>
            </p14:nvContentPartPr>
            <p14:xfrm>
              <a:off x="2416612" y="4528822"/>
              <a:ext cx="120240" cy="23400"/>
            </p14:xfrm>
          </p:contentPart>
        </mc:Choice>
        <mc:Fallback xmlns="">
          <p:pic>
            <p:nvPicPr>
              <p:cNvPr id="89" name="Ink 88">
                <a:extLst>
                  <a:ext uri="{FF2B5EF4-FFF2-40B4-BE49-F238E27FC236}">
                    <a16:creationId xmlns:a16="http://schemas.microsoft.com/office/drawing/2014/main" id="{E7B32CA8-A567-110B-327B-7A902D68E274}"/>
                  </a:ext>
                </a:extLst>
              </p:cNvPr>
              <p:cNvPicPr/>
              <p:nvPr/>
            </p:nvPicPr>
            <p:blipFill>
              <a:blip r:embed="rId145"/>
              <a:stretch>
                <a:fillRect/>
              </a:stretch>
            </p:blipFill>
            <p:spPr>
              <a:xfrm>
                <a:off x="2407612" y="4520182"/>
                <a:ext cx="137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974E928-B27C-C352-F3F0-0B9FF3397FC1}"/>
                  </a:ext>
                </a:extLst>
              </p14:cNvPr>
              <p14:cNvContentPartPr/>
              <p14:nvPr/>
            </p14:nvContentPartPr>
            <p14:xfrm>
              <a:off x="1773652" y="4280782"/>
              <a:ext cx="1017000" cy="608760"/>
            </p14:xfrm>
          </p:contentPart>
        </mc:Choice>
        <mc:Fallback xmlns="">
          <p:pic>
            <p:nvPicPr>
              <p:cNvPr id="90" name="Ink 89">
                <a:extLst>
                  <a:ext uri="{FF2B5EF4-FFF2-40B4-BE49-F238E27FC236}">
                    <a16:creationId xmlns:a16="http://schemas.microsoft.com/office/drawing/2014/main" id="{2974E928-B27C-C352-F3F0-0B9FF3397FC1}"/>
                  </a:ext>
                </a:extLst>
              </p:cNvPr>
              <p:cNvPicPr/>
              <p:nvPr/>
            </p:nvPicPr>
            <p:blipFill>
              <a:blip r:embed="rId147"/>
              <a:stretch>
                <a:fillRect/>
              </a:stretch>
            </p:blipFill>
            <p:spPr>
              <a:xfrm>
                <a:off x="1765012" y="4272142"/>
                <a:ext cx="103464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F2ADAEB-EC06-6DCD-B125-68767FB99AB3}"/>
                  </a:ext>
                </a:extLst>
              </p14:cNvPr>
              <p14:cNvContentPartPr/>
              <p14:nvPr/>
            </p14:nvContentPartPr>
            <p14:xfrm>
              <a:off x="2681572" y="4230742"/>
              <a:ext cx="47160" cy="108360"/>
            </p14:xfrm>
          </p:contentPart>
        </mc:Choice>
        <mc:Fallback xmlns="">
          <p:pic>
            <p:nvPicPr>
              <p:cNvPr id="91" name="Ink 90">
                <a:extLst>
                  <a:ext uri="{FF2B5EF4-FFF2-40B4-BE49-F238E27FC236}">
                    <a16:creationId xmlns:a16="http://schemas.microsoft.com/office/drawing/2014/main" id="{0F2ADAEB-EC06-6DCD-B125-68767FB99AB3}"/>
                  </a:ext>
                </a:extLst>
              </p:cNvPr>
              <p:cNvPicPr/>
              <p:nvPr/>
            </p:nvPicPr>
            <p:blipFill>
              <a:blip r:embed="rId149"/>
              <a:stretch>
                <a:fillRect/>
              </a:stretch>
            </p:blipFill>
            <p:spPr>
              <a:xfrm>
                <a:off x="2672932" y="4221742"/>
                <a:ext cx="6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25FAD9ED-84EB-6534-5C91-300582092009}"/>
                  </a:ext>
                </a:extLst>
              </p14:cNvPr>
              <p14:cNvContentPartPr/>
              <p14:nvPr/>
            </p14:nvContentPartPr>
            <p14:xfrm>
              <a:off x="587452" y="2693902"/>
              <a:ext cx="1287360" cy="868320"/>
            </p14:xfrm>
          </p:contentPart>
        </mc:Choice>
        <mc:Fallback xmlns="">
          <p:pic>
            <p:nvPicPr>
              <p:cNvPr id="77" name="Ink 76">
                <a:extLst>
                  <a:ext uri="{FF2B5EF4-FFF2-40B4-BE49-F238E27FC236}">
                    <a16:creationId xmlns:a16="http://schemas.microsoft.com/office/drawing/2014/main" id="{25FAD9ED-84EB-6534-5C91-300582092009}"/>
                  </a:ext>
                </a:extLst>
              </p:cNvPr>
              <p:cNvPicPr/>
              <p:nvPr/>
            </p:nvPicPr>
            <p:blipFill>
              <a:blip r:embed="rId151"/>
              <a:stretch>
                <a:fillRect/>
              </a:stretch>
            </p:blipFill>
            <p:spPr>
              <a:xfrm>
                <a:off x="578452" y="2684902"/>
                <a:ext cx="130500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 name="Ink 77">
                <a:extLst>
                  <a:ext uri="{FF2B5EF4-FFF2-40B4-BE49-F238E27FC236}">
                    <a16:creationId xmlns:a16="http://schemas.microsoft.com/office/drawing/2014/main" id="{E47B2C87-963D-60C2-BC8C-9D81E16853C8}"/>
                  </a:ext>
                </a:extLst>
              </p14:cNvPr>
              <p14:cNvContentPartPr/>
              <p14:nvPr/>
            </p14:nvContentPartPr>
            <p14:xfrm>
              <a:off x="619492" y="2616142"/>
              <a:ext cx="1520280" cy="806400"/>
            </p14:xfrm>
          </p:contentPart>
        </mc:Choice>
        <mc:Fallback xmlns="">
          <p:pic>
            <p:nvPicPr>
              <p:cNvPr id="78" name="Ink 77">
                <a:extLst>
                  <a:ext uri="{FF2B5EF4-FFF2-40B4-BE49-F238E27FC236}">
                    <a16:creationId xmlns:a16="http://schemas.microsoft.com/office/drawing/2014/main" id="{E47B2C87-963D-60C2-BC8C-9D81E16853C8}"/>
                  </a:ext>
                </a:extLst>
              </p:cNvPr>
              <p:cNvPicPr/>
              <p:nvPr/>
            </p:nvPicPr>
            <p:blipFill>
              <a:blip r:embed="rId153"/>
              <a:stretch>
                <a:fillRect/>
              </a:stretch>
            </p:blipFill>
            <p:spPr>
              <a:xfrm>
                <a:off x="610492" y="2607502"/>
                <a:ext cx="153792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335B3F1-EA5D-CD57-3DED-A5EB71A2948B}"/>
                  </a:ext>
                </a:extLst>
              </p14:cNvPr>
              <p14:cNvContentPartPr/>
              <p14:nvPr/>
            </p14:nvContentPartPr>
            <p14:xfrm>
              <a:off x="800212" y="2982622"/>
              <a:ext cx="220320" cy="36720"/>
            </p14:xfrm>
          </p:contentPart>
        </mc:Choice>
        <mc:Fallback xmlns="">
          <p:pic>
            <p:nvPicPr>
              <p:cNvPr id="92" name="Ink 91">
                <a:extLst>
                  <a:ext uri="{FF2B5EF4-FFF2-40B4-BE49-F238E27FC236}">
                    <a16:creationId xmlns:a16="http://schemas.microsoft.com/office/drawing/2014/main" id="{3335B3F1-EA5D-CD57-3DED-A5EB71A2948B}"/>
                  </a:ext>
                </a:extLst>
              </p:cNvPr>
              <p:cNvPicPr/>
              <p:nvPr/>
            </p:nvPicPr>
            <p:blipFill>
              <a:blip r:embed="rId155"/>
              <a:stretch>
                <a:fillRect/>
              </a:stretch>
            </p:blipFill>
            <p:spPr>
              <a:xfrm>
                <a:off x="791572" y="2973982"/>
                <a:ext cx="237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CC3EB9FB-9E2C-55E2-5FD9-101706F5436A}"/>
                  </a:ext>
                </a:extLst>
              </p14:cNvPr>
              <p14:cNvContentPartPr/>
              <p14:nvPr/>
            </p14:nvContentPartPr>
            <p14:xfrm>
              <a:off x="1297732" y="2933302"/>
              <a:ext cx="170640" cy="26640"/>
            </p14:xfrm>
          </p:contentPart>
        </mc:Choice>
        <mc:Fallback xmlns="">
          <p:pic>
            <p:nvPicPr>
              <p:cNvPr id="93" name="Ink 92">
                <a:extLst>
                  <a:ext uri="{FF2B5EF4-FFF2-40B4-BE49-F238E27FC236}">
                    <a16:creationId xmlns:a16="http://schemas.microsoft.com/office/drawing/2014/main" id="{CC3EB9FB-9E2C-55E2-5FD9-101706F5436A}"/>
                  </a:ext>
                </a:extLst>
              </p:cNvPr>
              <p:cNvPicPr/>
              <p:nvPr/>
            </p:nvPicPr>
            <p:blipFill>
              <a:blip r:embed="rId157"/>
              <a:stretch>
                <a:fillRect/>
              </a:stretch>
            </p:blipFill>
            <p:spPr>
              <a:xfrm>
                <a:off x="1289092" y="2924302"/>
                <a:ext cx="188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C47B008D-690A-4B90-71BA-EF671CF3B8F4}"/>
                  </a:ext>
                </a:extLst>
              </p14:cNvPr>
              <p14:cNvContentPartPr/>
              <p14:nvPr/>
            </p14:nvContentPartPr>
            <p14:xfrm>
              <a:off x="1029892" y="3072982"/>
              <a:ext cx="596880" cy="382320"/>
            </p14:xfrm>
          </p:contentPart>
        </mc:Choice>
        <mc:Fallback xmlns="">
          <p:pic>
            <p:nvPicPr>
              <p:cNvPr id="94" name="Ink 93">
                <a:extLst>
                  <a:ext uri="{FF2B5EF4-FFF2-40B4-BE49-F238E27FC236}">
                    <a16:creationId xmlns:a16="http://schemas.microsoft.com/office/drawing/2014/main" id="{C47B008D-690A-4B90-71BA-EF671CF3B8F4}"/>
                  </a:ext>
                </a:extLst>
              </p:cNvPr>
              <p:cNvPicPr/>
              <p:nvPr/>
            </p:nvPicPr>
            <p:blipFill>
              <a:blip r:embed="rId159"/>
              <a:stretch>
                <a:fillRect/>
              </a:stretch>
            </p:blipFill>
            <p:spPr>
              <a:xfrm>
                <a:off x="1021252" y="3064342"/>
                <a:ext cx="6145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AA2E26D7-E14B-27A1-BF01-DF7EFECC2147}"/>
                  </a:ext>
                </a:extLst>
              </p14:cNvPr>
              <p14:cNvContentPartPr/>
              <p14:nvPr/>
            </p14:nvContentPartPr>
            <p14:xfrm>
              <a:off x="1221052" y="3142102"/>
              <a:ext cx="73800" cy="324720"/>
            </p14:xfrm>
          </p:contentPart>
        </mc:Choice>
        <mc:Fallback xmlns="">
          <p:pic>
            <p:nvPicPr>
              <p:cNvPr id="95" name="Ink 94">
                <a:extLst>
                  <a:ext uri="{FF2B5EF4-FFF2-40B4-BE49-F238E27FC236}">
                    <a16:creationId xmlns:a16="http://schemas.microsoft.com/office/drawing/2014/main" id="{AA2E26D7-E14B-27A1-BF01-DF7EFECC2147}"/>
                  </a:ext>
                </a:extLst>
              </p:cNvPr>
              <p:cNvPicPr/>
              <p:nvPr/>
            </p:nvPicPr>
            <p:blipFill>
              <a:blip r:embed="rId161"/>
              <a:stretch>
                <a:fillRect/>
              </a:stretch>
            </p:blipFill>
            <p:spPr>
              <a:xfrm>
                <a:off x="1212412" y="3133102"/>
                <a:ext cx="91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7" name="Ink 136">
                <a:extLst>
                  <a:ext uri="{FF2B5EF4-FFF2-40B4-BE49-F238E27FC236}">
                    <a16:creationId xmlns:a16="http://schemas.microsoft.com/office/drawing/2014/main" id="{785082F5-0756-1BAE-6887-DEE735917F6A}"/>
                  </a:ext>
                </a:extLst>
              </p14:cNvPr>
              <p14:cNvContentPartPr/>
              <p14:nvPr/>
            </p14:nvContentPartPr>
            <p14:xfrm>
              <a:off x="1974172" y="3079822"/>
              <a:ext cx="3596760" cy="1142640"/>
            </p14:xfrm>
          </p:contentPart>
        </mc:Choice>
        <mc:Fallback xmlns="">
          <p:pic>
            <p:nvPicPr>
              <p:cNvPr id="137" name="Ink 136">
                <a:extLst>
                  <a:ext uri="{FF2B5EF4-FFF2-40B4-BE49-F238E27FC236}">
                    <a16:creationId xmlns:a16="http://schemas.microsoft.com/office/drawing/2014/main" id="{785082F5-0756-1BAE-6887-DEE735917F6A}"/>
                  </a:ext>
                </a:extLst>
              </p:cNvPr>
              <p:cNvPicPr/>
              <p:nvPr/>
            </p:nvPicPr>
            <p:blipFill>
              <a:blip r:embed="rId163"/>
              <a:stretch>
                <a:fillRect/>
              </a:stretch>
            </p:blipFill>
            <p:spPr>
              <a:xfrm>
                <a:off x="1965172" y="3071182"/>
                <a:ext cx="361440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5A011230-08FE-E260-9D7B-44B1421B6FCA}"/>
                  </a:ext>
                </a:extLst>
              </p14:cNvPr>
              <p14:cNvContentPartPr/>
              <p14:nvPr/>
            </p14:nvContentPartPr>
            <p14:xfrm>
              <a:off x="1118452" y="5193382"/>
              <a:ext cx="88200" cy="417600"/>
            </p14:xfrm>
          </p:contentPart>
        </mc:Choice>
        <mc:Fallback xmlns="">
          <p:pic>
            <p:nvPicPr>
              <p:cNvPr id="138" name="Ink 137">
                <a:extLst>
                  <a:ext uri="{FF2B5EF4-FFF2-40B4-BE49-F238E27FC236}">
                    <a16:creationId xmlns:a16="http://schemas.microsoft.com/office/drawing/2014/main" id="{5A011230-08FE-E260-9D7B-44B1421B6FCA}"/>
                  </a:ext>
                </a:extLst>
              </p:cNvPr>
              <p:cNvPicPr/>
              <p:nvPr/>
            </p:nvPicPr>
            <p:blipFill>
              <a:blip r:embed="rId165"/>
              <a:stretch>
                <a:fillRect/>
              </a:stretch>
            </p:blipFill>
            <p:spPr>
              <a:xfrm>
                <a:off x="1109812" y="5184382"/>
                <a:ext cx="105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9" name="Ink 138">
                <a:extLst>
                  <a:ext uri="{FF2B5EF4-FFF2-40B4-BE49-F238E27FC236}">
                    <a16:creationId xmlns:a16="http://schemas.microsoft.com/office/drawing/2014/main" id="{927D0B81-AE83-101D-6748-C4E1B533958C}"/>
                  </a:ext>
                </a:extLst>
              </p14:cNvPr>
              <p14:cNvContentPartPr/>
              <p14:nvPr/>
            </p14:nvContentPartPr>
            <p14:xfrm>
              <a:off x="1282252" y="5209942"/>
              <a:ext cx="76680" cy="346680"/>
            </p14:xfrm>
          </p:contentPart>
        </mc:Choice>
        <mc:Fallback xmlns="">
          <p:pic>
            <p:nvPicPr>
              <p:cNvPr id="139" name="Ink 138">
                <a:extLst>
                  <a:ext uri="{FF2B5EF4-FFF2-40B4-BE49-F238E27FC236}">
                    <a16:creationId xmlns:a16="http://schemas.microsoft.com/office/drawing/2014/main" id="{927D0B81-AE83-101D-6748-C4E1B533958C}"/>
                  </a:ext>
                </a:extLst>
              </p:cNvPr>
              <p:cNvPicPr/>
              <p:nvPr/>
            </p:nvPicPr>
            <p:blipFill>
              <a:blip r:embed="rId167"/>
              <a:stretch>
                <a:fillRect/>
              </a:stretch>
            </p:blipFill>
            <p:spPr>
              <a:xfrm>
                <a:off x="1273612" y="5201302"/>
                <a:ext cx="94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0" name="Ink 139">
                <a:extLst>
                  <a:ext uri="{FF2B5EF4-FFF2-40B4-BE49-F238E27FC236}">
                    <a16:creationId xmlns:a16="http://schemas.microsoft.com/office/drawing/2014/main" id="{1513FAED-4143-9BE2-6D94-2E6A7D7640E2}"/>
                  </a:ext>
                </a:extLst>
              </p14:cNvPr>
              <p14:cNvContentPartPr/>
              <p14:nvPr/>
            </p14:nvContentPartPr>
            <p14:xfrm>
              <a:off x="1020532" y="5369422"/>
              <a:ext cx="367920" cy="205560"/>
            </p14:xfrm>
          </p:contentPart>
        </mc:Choice>
        <mc:Fallback xmlns="">
          <p:pic>
            <p:nvPicPr>
              <p:cNvPr id="140" name="Ink 139">
                <a:extLst>
                  <a:ext uri="{FF2B5EF4-FFF2-40B4-BE49-F238E27FC236}">
                    <a16:creationId xmlns:a16="http://schemas.microsoft.com/office/drawing/2014/main" id="{1513FAED-4143-9BE2-6D94-2E6A7D7640E2}"/>
                  </a:ext>
                </a:extLst>
              </p:cNvPr>
              <p:cNvPicPr/>
              <p:nvPr/>
            </p:nvPicPr>
            <p:blipFill>
              <a:blip r:embed="rId169"/>
              <a:stretch>
                <a:fillRect/>
              </a:stretch>
            </p:blipFill>
            <p:spPr>
              <a:xfrm>
                <a:off x="1011532" y="5360422"/>
                <a:ext cx="38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4A76273A-EDD2-596E-3E03-AB850649C626}"/>
                  </a:ext>
                </a:extLst>
              </p14:cNvPr>
              <p14:cNvContentPartPr/>
              <p14:nvPr/>
            </p14:nvContentPartPr>
            <p14:xfrm>
              <a:off x="1535692" y="5278342"/>
              <a:ext cx="194040" cy="230400"/>
            </p14:xfrm>
          </p:contentPart>
        </mc:Choice>
        <mc:Fallback xmlns="">
          <p:pic>
            <p:nvPicPr>
              <p:cNvPr id="141" name="Ink 140">
                <a:extLst>
                  <a:ext uri="{FF2B5EF4-FFF2-40B4-BE49-F238E27FC236}">
                    <a16:creationId xmlns:a16="http://schemas.microsoft.com/office/drawing/2014/main" id="{4A76273A-EDD2-596E-3E03-AB850649C626}"/>
                  </a:ext>
                </a:extLst>
              </p:cNvPr>
              <p:cNvPicPr/>
              <p:nvPr/>
            </p:nvPicPr>
            <p:blipFill>
              <a:blip r:embed="rId171"/>
              <a:stretch>
                <a:fillRect/>
              </a:stretch>
            </p:blipFill>
            <p:spPr>
              <a:xfrm>
                <a:off x="1526692" y="5269702"/>
                <a:ext cx="211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F5EDF3AA-7C53-AC54-C8E8-CDF8AF98C2DC}"/>
                  </a:ext>
                </a:extLst>
              </p14:cNvPr>
              <p14:cNvContentPartPr/>
              <p14:nvPr/>
            </p14:nvContentPartPr>
            <p14:xfrm>
              <a:off x="1772212" y="5258542"/>
              <a:ext cx="192960" cy="234720"/>
            </p14:xfrm>
          </p:contentPart>
        </mc:Choice>
        <mc:Fallback xmlns="">
          <p:pic>
            <p:nvPicPr>
              <p:cNvPr id="142" name="Ink 141">
                <a:extLst>
                  <a:ext uri="{FF2B5EF4-FFF2-40B4-BE49-F238E27FC236}">
                    <a16:creationId xmlns:a16="http://schemas.microsoft.com/office/drawing/2014/main" id="{F5EDF3AA-7C53-AC54-C8E8-CDF8AF98C2DC}"/>
                  </a:ext>
                </a:extLst>
              </p:cNvPr>
              <p:cNvPicPr/>
              <p:nvPr/>
            </p:nvPicPr>
            <p:blipFill>
              <a:blip r:embed="rId173"/>
              <a:stretch>
                <a:fillRect/>
              </a:stretch>
            </p:blipFill>
            <p:spPr>
              <a:xfrm>
                <a:off x="1763212" y="5249542"/>
                <a:ext cx="210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3" name="Ink 142">
                <a:extLst>
                  <a:ext uri="{FF2B5EF4-FFF2-40B4-BE49-F238E27FC236}">
                    <a16:creationId xmlns:a16="http://schemas.microsoft.com/office/drawing/2014/main" id="{88D6C881-C623-C76E-547A-F08440D3B090}"/>
                  </a:ext>
                </a:extLst>
              </p14:cNvPr>
              <p14:cNvContentPartPr/>
              <p14:nvPr/>
            </p14:nvContentPartPr>
            <p14:xfrm>
              <a:off x="2018452" y="5198062"/>
              <a:ext cx="189720" cy="280800"/>
            </p14:xfrm>
          </p:contentPart>
        </mc:Choice>
        <mc:Fallback xmlns="">
          <p:pic>
            <p:nvPicPr>
              <p:cNvPr id="143" name="Ink 142">
                <a:extLst>
                  <a:ext uri="{FF2B5EF4-FFF2-40B4-BE49-F238E27FC236}">
                    <a16:creationId xmlns:a16="http://schemas.microsoft.com/office/drawing/2014/main" id="{88D6C881-C623-C76E-547A-F08440D3B090}"/>
                  </a:ext>
                </a:extLst>
              </p:cNvPr>
              <p:cNvPicPr/>
              <p:nvPr/>
            </p:nvPicPr>
            <p:blipFill>
              <a:blip r:embed="rId175"/>
              <a:stretch>
                <a:fillRect/>
              </a:stretch>
            </p:blipFill>
            <p:spPr>
              <a:xfrm>
                <a:off x="2009812" y="5189422"/>
                <a:ext cx="207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4" name="Ink 143">
                <a:extLst>
                  <a:ext uri="{FF2B5EF4-FFF2-40B4-BE49-F238E27FC236}">
                    <a16:creationId xmlns:a16="http://schemas.microsoft.com/office/drawing/2014/main" id="{2BBFD705-BE8B-1480-E335-5415068AC8D5}"/>
                  </a:ext>
                </a:extLst>
              </p14:cNvPr>
              <p14:cNvContentPartPr/>
              <p14:nvPr/>
            </p14:nvContentPartPr>
            <p14:xfrm>
              <a:off x="2258932" y="5142622"/>
              <a:ext cx="166320" cy="253080"/>
            </p14:xfrm>
          </p:contentPart>
        </mc:Choice>
        <mc:Fallback xmlns="">
          <p:pic>
            <p:nvPicPr>
              <p:cNvPr id="144" name="Ink 143">
                <a:extLst>
                  <a:ext uri="{FF2B5EF4-FFF2-40B4-BE49-F238E27FC236}">
                    <a16:creationId xmlns:a16="http://schemas.microsoft.com/office/drawing/2014/main" id="{2BBFD705-BE8B-1480-E335-5415068AC8D5}"/>
                  </a:ext>
                </a:extLst>
              </p:cNvPr>
              <p:cNvPicPr/>
              <p:nvPr/>
            </p:nvPicPr>
            <p:blipFill>
              <a:blip r:embed="rId177"/>
              <a:stretch>
                <a:fillRect/>
              </a:stretch>
            </p:blipFill>
            <p:spPr>
              <a:xfrm>
                <a:off x="2250292" y="5133982"/>
                <a:ext cx="1839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5" name="Ink 144">
                <a:extLst>
                  <a:ext uri="{FF2B5EF4-FFF2-40B4-BE49-F238E27FC236}">
                    <a16:creationId xmlns:a16="http://schemas.microsoft.com/office/drawing/2014/main" id="{AD971889-5465-5B80-4D18-1B1431C686A0}"/>
                  </a:ext>
                </a:extLst>
              </p14:cNvPr>
              <p14:cNvContentPartPr/>
              <p14:nvPr/>
            </p14:nvContentPartPr>
            <p14:xfrm>
              <a:off x="2297092" y="5233702"/>
              <a:ext cx="119520" cy="32040"/>
            </p14:xfrm>
          </p:contentPart>
        </mc:Choice>
        <mc:Fallback xmlns="">
          <p:pic>
            <p:nvPicPr>
              <p:cNvPr id="145" name="Ink 144">
                <a:extLst>
                  <a:ext uri="{FF2B5EF4-FFF2-40B4-BE49-F238E27FC236}">
                    <a16:creationId xmlns:a16="http://schemas.microsoft.com/office/drawing/2014/main" id="{AD971889-5465-5B80-4D18-1B1431C686A0}"/>
                  </a:ext>
                </a:extLst>
              </p:cNvPr>
              <p:cNvPicPr/>
              <p:nvPr/>
            </p:nvPicPr>
            <p:blipFill>
              <a:blip r:embed="rId179"/>
              <a:stretch>
                <a:fillRect/>
              </a:stretch>
            </p:blipFill>
            <p:spPr>
              <a:xfrm>
                <a:off x="2288452" y="5225062"/>
                <a:ext cx="137160" cy="49680"/>
              </a:xfrm>
              <a:prstGeom prst="rect">
                <a:avLst/>
              </a:prstGeom>
            </p:spPr>
          </p:pic>
        </mc:Fallback>
      </mc:AlternateContent>
      <p:grpSp>
        <p:nvGrpSpPr>
          <p:cNvPr id="163" name="Group 162">
            <a:extLst>
              <a:ext uri="{FF2B5EF4-FFF2-40B4-BE49-F238E27FC236}">
                <a16:creationId xmlns:a16="http://schemas.microsoft.com/office/drawing/2014/main" id="{548DA658-B985-0000-B7B2-549C397520D5}"/>
              </a:ext>
            </a:extLst>
          </p:cNvPr>
          <p:cNvGrpSpPr/>
          <p:nvPr/>
        </p:nvGrpSpPr>
        <p:grpSpPr>
          <a:xfrm>
            <a:off x="9269212" y="3998542"/>
            <a:ext cx="2344320" cy="336240"/>
            <a:chOff x="9269212" y="3998542"/>
            <a:chExt cx="2344320" cy="336240"/>
          </a:xfrm>
        </p:grpSpPr>
        <mc:AlternateContent xmlns:mc="http://schemas.openxmlformats.org/markup-compatibility/2006" xmlns:p14="http://schemas.microsoft.com/office/powerpoint/2010/main">
          <mc:Choice Requires="p14">
            <p:contentPart p14:bwMode="auto" r:id="rId180">
              <p14:nvContentPartPr>
                <p14:cNvPr id="148" name="Ink 147">
                  <a:extLst>
                    <a:ext uri="{FF2B5EF4-FFF2-40B4-BE49-F238E27FC236}">
                      <a16:creationId xmlns:a16="http://schemas.microsoft.com/office/drawing/2014/main" id="{96773E9F-B01F-69B0-A0AF-9C5CFF631B2D}"/>
                    </a:ext>
                  </a:extLst>
                </p14:cNvPr>
                <p14:cNvContentPartPr/>
                <p14:nvPr/>
              </p14:nvContentPartPr>
              <p14:xfrm>
                <a:off x="9297292" y="3999262"/>
                <a:ext cx="48600" cy="334440"/>
              </p14:xfrm>
            </p:contentPart>
          </mc:Choice>
          <mc:Fallback xmlns="">
            <p:pic>
              <p:nvPicPr>
                <p:cNvPr id="148" name="Ink 147">
                  <a:extLst>
                    <a:ext uri="{FF2B5EF4-FFF2-40B4-BE49-F238E27FC236}">
                      <a16:creationId xmlns:a16="http://schemas.microsoft.com/office/drawing/2014/main" id="{96773E9F-B01F-69B0-A0AF-9C5CFF631B2D}"/>
                    </a:ext>
                  </a:extLst>
                </p:cNvPr>
                <p:cNvPicPr/>
                <p:nvPr/>
              </p:nvPicPr>
              <p:blipFill>
                <a:blip r:embed="rId181"/>
                <a:stretch>
                  <a:fillRect/>
                </a:stretch>
              </p:blipFill>
              <p:spPr>
                <a:xfrm>
                  <a:off x="9288652" y="3990262"/>
                  <a:ext cx="662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9" name="Ink 148">
                  <a:extLst>
                    <a:ext uri="{FF2B5EF4-FFF2-40B4-BE49-F238E27FC236}">
                      <a16:creationId xmlns:a16="http://schemas.microsoft.com/office/drawing/2014/main" id="{7E699968-F3B8-C503-9161-512F8EF5C6B4}"/>
                    </a:ext>
                  </a:extLst>
                </p14:cNvPr>
                <p14:cNvContentPartPr/>
                <p14:nvPr/>
              </p14:nvContentPartPr>
              <p14:xfrm>
                <a:off x="9401332" y="4037062"/>
                <a:ext cx="84600" cy="297720"/>
              </p14:xfrm>
            </p:contentPart>
          </mc:Choice>
          <mc:Fallback xmlns="">
            <p:pic>
              <p:nvPicPr>
                <p:cNvPr id="149" name="Ink 148">
                  <a:extLst>
                    <a:ext uri="{FF2B5EF4-FFF2-40B4-BE49-F238E27FC236}">
                      <a16:creationId xmlns:a16="http://schemas.microsoft.com/office/drawing/2014/main" id="{7E699968-F3B8-C503-9161-512F8EF5C6B4}"/>
                    </a:ext>
                  </a:extLst>
                </p:cNvPr>
                <p:cNvPicPr/>
                <p:nvPr/>
              </p:nvPicPr>
              <p:blipFill>
                <a:blip r:embed="rId183"/>
                <a:stretch>
                  <a:fillRect/>
                </a:stretch>
              </p:blipFill>
              <p:spPr>
                <a:xfrm>
                  <a:off x="9392692" y="4028422"/>
                  <a:ext cx="102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0" name="Ink 149">
                  <a:extLst>
                    <a:ext uri="{FF2B5EF4-FFF2-40B4-BE49-F238E27FC236}">
                      <a16:creationId xmlns:a16="http://schemas.microsoft.com/office/drawing/2014/main" id="{F8AFD28E-E56F-E925-2FD7-8FBD56EFAAAE}"/>
                    </a:ext>
                  </a:extLst>
                </p14:cNvPr>
                <p14:cNvContentPartPr/>
                <p14:nvPr/>
              </p14:nvContentPartPr>
              <p14:xfrm>
                <a:off x="9269212" y="4150462"/>
                <a:ext cx="359640" cy="151200"/>
              </p14:xfrm>
            </p:contentPart>
          </mc:Choice>
          <mc:Fallback xmlns="">
            <p:pic>
              <p:nvPicPr>
                <p:cNvPr id="150" name="Ink 149">
                  <a:extLst>
                    <a:ext uri="{FF2B5EF4-FFF2-40B4-BE49-F238E27FC236}">
                      <a16:creationId xmlns:a16="http://schemas.microsoft.com/office/drawing/2014/main" id="{F8AFD28E-E56F-E925-2FD7-8FBD56EFAAAE}"/>
                    </a:ext>
                  </a:extLst>
                </p:cNvPr>
                <p:cNvPicPr/>
                <p:nvPr/>
              </p:nvPicPr>
              <p:blipFill>
                <a:blip r:embed="rId185"/>
                <a:stretch>
                  <a:fillRect/>
                </a:stretch>
              </p:blipFill>
              <p:spPr>
                <a:xfrm>
                  <a:off x="9260572" y="4141822"/>
                  <a:ext cx="377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1" name="Ink 150">
                  <a:extLst>
                    <a:ext uri="{FF2B5EF4-FFF2-40B4-BE49-F238E27FC236}">
                      <a16:creationId xmlns:a16="http://schemas.microsoft.com/office/drawing/2014/main" id="{E3B2CA00-ADB6-3F48-9A90-42710CB01343}"/>
                    </a:ext>
                  </a:extLst>
                </p14:cNvPr>
                <p14:cNvContentPartPr/>
                <p14:nvPr/>
              </p14:nvContentPartPr>
              <p14:xfrm>
                <a:off x="9757732" y="4020862"/>
                <a:ext cx="202320" cy="297000"/>
              </p14:xfrm>
            </p:contentPart>
          </mc:Choice>
          <mc:Fallback xmlns="">
            <p:pic>
              <p:nvPicPr>
                <p:cNvPr id="151" name="Ink 150">
                  <a:extLst>
                    <a:ext uri="{FF2B5EF4-FFF2-40B4-BE49-F238E27FC236}">
                      <a16:creationId xmlns:a16="http://schemas.microsoft.com/office/drawing/2014/main" id="{E3B2CA00-ADB6-3F48-9A90-42710CB01343}"/>
                    </a:ext>
                  </a:extLst>
                </p:cNvPr>
                <p:cNvPicPr/>
                <p:nvPr/>
              </p:nvPicPr>
              <p:blipFill>
                <a:blip r:embed="rId187"/>
                <a:stretch>
                  <a:fillRect/>
                </a:stretch>
              </p:blipFill>
              <p:spPr>
                <a:xfrm>
                  <a:off x="9748732" y="4011862"/>
                  <a:ext cx="21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2" name="Ink 151">
                  <a:extLst>
                    <a:ext uri="{FF2B5EF4-FFF2-40B4-BE49-F238E27FC236}">
                      <a16:creationId xmlns:a16="http://schemas.microsoft.com/office/drawing/2014/main" id="{FB9EF984-3CCA-BE42-FC45-133EB72EB533}"/>
                    </a:ext>
                  </a:extLst>
                </p14:cNvPr>
                <p14:cNvContentPartPr/>
                <p14:nvPr/>
              </p14:nvContentPartPr>
              <p14:xfrm>
                <a:off x="10033132" y="4036702"/>
                <a:ext cx="216000" cy="248760"/>
              </p14:xfrm>
            </p:contentPart>
          </mc:Choice>
          <mc:Fallback xmlns="">
            <p:pic>
              <p:nvPicPr>
                <p:cNvPr id="152" name="Ink 151">
                  <a:extLst>
                    <a:ext uri="{FF2B5EF4-FFF2-40B4-BE49-F238E27FC236}">
                      <a16:creationId xmlns:a16="http://schemas.microsoft.com/office/drawing/2014/main" id="{FB9EF984-3CCA-BE42-FC45-133EB72EB533}"/>
                    </a:ext>
                  </a:extLst>
                </p:cNvPr>
                <p:cNvPicPr/>
                <p:nvPr/>
              </p:nvPicPr>
              <p:blipFill>
                <a:blip r:embed="rId189"/>
                <a:stretch>
                  <a:fillRect/>
                </a:stretch>
              </p:blipFill>
              <p:spPr>
                <a:xfrm>
                  <a:off x="10024132" y="4027702"/>
                  <a:ext cx="23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3" name="Ink 152">
                  <a:extLst>
                    <a:ext uri="{FF2B5EF4-FFF2-40B4-BE49-F238E27FC236}">
                      <a16:creationId xmlns:a16="http://schemas.microsoft.com/office/drawing/2014/main" id="{EC318410-D8DD-2B89-83A3-A357FF869659}"/>
                    </a:ext>
                  </a:extLst>
                </p14:cNvPr>
                <p14:cNvContentPartPr/>
                <p14:nvPr/>
              </p14:nvContentPartPr>
              <p14:xfrm>
                <a:off x="10360372" y="4014022"/>
                <a:ext cx="107640" cy="264600"/>
              </p14:xfrm>
            </p:contentPart>
          </mc:Choice>
          <mc:Fallback xmlns="">
            <p:pic>
              <p:nvPicPr>
                <p:cNvPr id="153" name="Ink 152">
                  <a:extLst>
                    <a:ext uri="{FF2B5EF4-FFF2-40B4-BE49-F238E27FC236}">
                      <a16:creationId xmlns:a16="http://schemas.microsoft.com/office/drawing/2014/main" id="{EC318410-D8DD-2B89-83A3-A357FF869659}"/>
                    </a:ext>
                  </a:extLst>
                </p:cNvPr>
                <p:cNvPicPr/>
                <p:nvPr/>
              </p:nvPicPr>
              <p:blipFill>
                <a:blip r:embed="rId191"/>
                <a:stretch>
                  <a:fillRect/>
                </a:stretch>
              </p:blipFill>
              <p:spPr>
                <a:xfrm>
                  <a:off x="10351372" y="4005382"/>
                  <a:ext cx="125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4" name="Ink 153">
                  <a:extLst>
                    <a:ext uri="{FF2B5EF4-FFF2-40B4-BE49-F238E27FC236}">
                      <a16:creationId xmlns:a16="http://schemas.microsoft.com/office/drawing/2014/main" id="{90D29031-C638-26D7-D3D0-C1805AEAC034}"/>
                    </a:ext>
                  </a:extLst>
                </p14:cNvPr>
                <p14:cNvContentPartPr/>
                <p14:nvPr/>
              </p14:nvContentPartPr>
              <p14:xfrm>
                <a:off x="10512292" y="4004662"/>
                <a:ext cx="238320" cy="263520"/>
              </p14:xfrm>
            </p:contentPart>
          </mc:Choice>
          <mc:Fallback xmlns="">
            <p:pic>
              <p:nvPicPr>
                <p:cNvPr id="154" name="Ink 153">
                  <a:extLst>
                    <a:ext uri="{FF2B5EF4-FFF2-40B4-BE49-F238E27FC236}">
                      <a16:creationId xmlns:a16="http://schemas.microsoft.com/office/drawing/2014/main" id="{90D29031-C638-26D7-D3D0-C1805AEAC034}"/>
                    </a:ext>
                  </a:extLst>
                </p:cNvPr>
                <p:cNvPicPr/>
                <p:nvPr/>
              </p:nvPicPr>
              <p:blipFill>
                <a:blip r:embed="rId193"/>
                <a:stretch>
                  <a:fillRect/>
                </a:stretch>
              </p:blipFill>
              <p:spPr>
                <a:xfrm>
                  <a:off x="10503652" y="3995662"/>
                  <a:ext cx="255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5" name="Ink 154">
                  <a:extLst>
                    <a:ext uri="{FF2B5EF4-FFF2-40B4-BE49-F238E27FC236}">
                      <a16:creationId xmlns:a16="http://schemas.microsoft.com/office/drawing/2014/main" id="{788052E3-2090-8D10-43FA-8495E4CA95FE}"/>
                    </a:ext>
                  </a:extLst>
                </p14:cNvPr>
                <p14:cNvContentPartPr/>
                <p14:nvPr/>
              </p14:nvContentPartPr>
              <p14:xfrm>
                <a:off x="10825492" y="4065862"/>
                <a:ext cx="576360" cy="210600"/>
              </p14:xfrm>
            </p:contentPart>
          </mc:Choice>
          <mc:Fallback xmlns="">
            <p:pic>
              <p:nvPicPr>
                <p:cNvPr id="155" name="Ink 154">
                  <a:extLst>
                    <a:ext uri="{FF2B5EF4-FFF2-40B4-BE49-F238E27FC236}">
                      <a16:creationId xmlns:a16="http://schemas.microsoft.com/office/drawing/2014/main" id="{788052E3-2090-8D10-43FA-8495E4CA95FE}"/>
                    </a:ext>
                  </a:extLst>
                </p:cNvPr>
                <p:cNvPicPr/>
                <p:nvPr/>
              </p:nvPicPr>
              <p:blipFill>
                <a:blip r:embed="rId195"/>
                <a:stretch>
                  <a:fillRect/>
                </a:stretch>
              </p:blipFill>
              <p:spPr>
                <a:xfrm>
                  <a:off x="10816852" y="4057222"/>
                  <a:ext cx="59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Ink 155">
                  <a:extLst>
                    <a:ext uri="{FF2B5EF4-FFF2-40B4-BE49-F238E27FC236}">
                      <a16:creationId xmlns:a16="http://schemas.microsoft.com/office/drawing/2014/main" id="{983BDE4B-B781-90BE-FE68-8EA14BD4610B}"/>
                    </a:ext>
                  </a:extLst>
                </p14:cNvPr>
                <p14:cNvContentPartPr/>
                <p14:nvPr/>
              </p14:nvContentPartPr>
              <p14:xfrm>
                <a:off x="11464132" y="3998542"/>
                <a:ext cx="96120" cy="317520"/>
              </p14:xfrm>
            </p:contentPart>
          </mc:Choice>
          <mc:Fallback xmlns="">
            <p:pic>
              <p:nvPicPr>
                <p:cNvPr id="156" name="Ink 155">
                  <a:extLst>
                    <a:ext uri="{FF2B5EF4-FFF2-40B4-BE49-F238E27FC236}">
                      <a16:creationId xmlns:a16="http://schemas.microsoft.com/office/drawing/2014/main" id="{983BDE4B-B781-90BE-FE68-8EA14BD4610B}"/>
                    </a:ext>
                  </a:extLst>
                </p:cNvPr>
                <p:cNvPicPr/>
                <p:nvPr/>
              </p:nvPicPr>
              <p:blipFill>
                <a:blip r:embed="rId197"/>
                <a:stretch>
                  <a:fillRect/>
                </a:stretch>
              </p:blipFill>
              <p:spPr>
                <a:xfrm>
                  <a:off x="11455492" y="3989902"/>
                  <a:ext cx="113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a:extLst>
                    <a:ext uri="{FF2B5EF4-FFF2-40B4-BE49-F238E27FC236}">
                      <a16:creationId xmlns:a16="http://schemas.microsoft.com/office/drawing/2014/main" id="{8CA53C7C-E864-5510-1865-0BA1B8303C1B}"/>
                    </a:ext>
                  </a:extLst>
                </p14:cNvPr>
                <p14:cNvContentPartPr/>
                <p14:nvPr/>
              </p14:nvContentPartPr>
              <p14:xfrm>
                <a:off x="11499772" y="4140742"/>
                <a:ext cx="113760" cy="75960"/>
              </p14:xfrm>
            </p:contentPart>
          </mc:Choice>
          <mc:Fallback xmlns="">
            <p:pic>
              <p:nvPicPr>
                <p:cNvPr id="157" name="Ink 156">
                  <a:extLst>
                    <a:ext uri="{FF2B5EF4-FFF2-40B4-BE49-F238E27FC236}">
                      <a16:creationId xmlns:a16="http://schemas.microsoft.com/office/drawing/2014/main" id="{8CA53C7C-E864-5510-1865-0BA1B8303C1B}"/>
                    </a:ext>
                  </a:extLst>
                </p:cNvPr>
                <p:cNvPicPr/>
                <p:nvPr/>
              </p:nvPicPr>
              <p:blipFill>
                <a:blip r:embed="rId199"/>
                <a:stretch>
                  <a:fillRect/>
                </a:stretch>
              </p:blipFill>
              <p:spPr>
                <a:xfrm>
                  <a:off x="11490772" y="4131742"/>
                  <a:ext cx="1314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D3ECA065-8DA4-395C-4320-5ACF1A759C68}"/>
                  </a:ext>
                </a:extLst>
              </p14:cNvPr>
              <p14:cNvContentPartPr/>
              <p14:nvPr/>
            </p14:nvContentPartPr>
            <p14:xfrm>
              <a:off x="9996772" y="4614502"/>
              <a:ext cx="549360" cy="632160"/>
            </p14:xfrm>
          </p:contentPart>
        </mc:Choice>
        <mc:Fallback xmlns="">
          <p:pic>
            <p:nvPicPr>
              <p:cNvPr id="158" name="Ink 157">
                <a:extLst>
                  <a:ext uri="{FF2B5EF4-FFF2-40B4-BE49-F238E27FC236}">
                    <a16:creationId xmlns:a16="http://schemas.microsoft.com/office/drawing/2014/main" id="{D3ECA065-8DA4-395C-4320-5ACF1A759C68}"/>
                  </a:ext>
                </a:extLst>
              </p:cNvPr>
              <p:cNvPicPr/>
              <p:nvPr/>
            </p:nvPicPr>
            <p:blipFill>
              <a:blip r:embed="rId201"/>
              <a:stretch>
                <a:fillRect/>
              </a:stretch>
            </p:blipFill>
            <p:spPr>
              <a:xfrm>
                <a:off x="9987772" y="4605502"/>
                <a:ext cx="5670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02A8CB5E-668B-1562-29D5-FF960B28F784}"/>
                  </a:ext>
                </a:extLst>
              </p14:cNvPr>
              <p14:cNvContentPartPr/>
              <p14:nvPr/>
            </p14:nvContentPartPr>
            <p14:xfrm>
              <a:off x="11073892" y="4675342"/>
              <a:ext cx="250920" cy="262440"/>
            </p14:xfrm>
          </p:contentPart>
        </mc:Choice>
        <mc:Fallback xmlns="">
          <p:pic>
            <p:nvPicPr>
              <p:cNvPr id="159" name="Ink 158">
                <a:extLst>
                  <a:ext uri="{FF2B5EF4-FFF2-40B4-BE49-F238E27FC236}">
                    <a16:creationId xmlns:a16="http://schemas.microsoft.com/office/drawing/2014/main" id="{02A8CB5E-668B-1562-29D5-FF960B28F784}"/>
                  </a:ext>
                </a:extLst>
              </p:cNvPr>
              <p:cNvPicPr/>
              <p:nvPr/>
            </p:nvPicPr>
            <p:blipFill>
              <a:blip r:embed="rId203"/>
              <a:stretch>
                <a:fillRect/>
              </a:stretch>
            </p:blipFill>
            <p:spPr>
              <a:xfrm>
                <a:off x="11065252" y="4666702"/>
                <a:ext cx="268560" cy="280080"/>
              </a:xfrm>
              <a:prstGeom prst="rect">
                <a:avLst/>
              </a:prstGeom>
            </p:spPr>
          </p:pic>
        </mc:Fallback>
      </mc:AlternateContent>
      <p:grpSp>
        <p:nvGrpSpPr>
          <p:cNvPr id="162" name="Group 161">
            <a:extLst>
              <a:ext uri="{FF2B5EF4-FFF2-40B4-BE49-F238E27FC236}">
                <a16:creationId xmlns:a16="http://schemas.microsoft.com/office/drawing/2014/main" id="{5F160C04-B6EA-BB3C-2165-B95D986BCD4F}"/>
              </a:ext>
            </a:extLst>
          </p:cNvPr>
          <p:cNvGrpSpPr/>
          <p:nvPr/>
        </p:nvGrpSpPr>
        <p:grpSpPr>
          <a:xfrm>
            <a:off x="3327772" y="3013942"/>
            <a:ext cx="4502160" cy="3489840"/>
            <a:chOff x="3327772" y="3013942"/>
            <a:chExt cx="4502160" cy="3489840"/>
          </a:xfrm>
        </p:grpSpPr>
        <mc:AlternateContent xmlns:mc="http://schemas.openxmlformats.org/markup-compatibility/2006" xmlns:p14="http://schemas.microsoft.com/office/powerpoint/2010/main">
          <mc:Choice Requires="p14">
            <p:contentPart p14:bwMode="auto" r:id="rId204">
              <p14:nvContentPartPr>
                <p14:cNvPr id="98" name="Ink 97">
                  <a:extLst>
                    <a:ext uri="{FF2B5EF4-FFF2-40B4-BE49-F238E27FC236}">
                      <a16:creationId xmlns:a16="http://schemas.microsoft.com/office/drawing/2014/main" id="{F63551EB-5593-EB33-5CE5-301EE19562CB}"/>
                    </a:ext>
                  </a:extLst>
                </p14:cNvPr>
                <p14:cNvContentPartPr/>
                <p14:nvPr/>
              </p14:nvContentPartPr>
              <p14:xfrm>
                <a:off x="3327772" y="3085582"/>
                <a:ext cx="758520" cy="38880"/>
              </p14:xfrm>
            </p:contentPart>
          </mc:Choice>
          <mc:Fallback xmlns="">
            <p:pic>
              <p:nvPicPr>
                <p:cNvPr id="98" name="Ink 97">
                  <a:extLst>
                    <a:ext uri="{FF2B5EF4-FFF2-40B4-BE49-F238E27FC236}">
                      <a16:creationId xmlns:a16="http://schemas.microsoft.com/office/drawing/2014/main" id="{F63551EB-5593-EB33-5CE5-301EE19562CB}"/>
                    </a:ext>
                  </a:extLst>
                </p:cNvPr>
                <p:cNvPicPr/>
                <p:nvPr/>
              </p:nvPicPr>
              <p:blipFill>
                <a:blip r:embed="rId205"/>
                <a:stretch>
                  <a:fillRect/>
                </a:stretch>
              </p:blipFill>
              <p:spPr>
                <a:xfrm>
                  <a:off x="3318772" y="3076582"/>
                  <a:ext cx="776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9" name="Ink 98">
                  <a:extLst>
                    <a:ext uri="{FF2B5EF4-FFF2-40B4-BE49-F238E27FC236}">
                      <a16:creationId xmlns:a16="http://schemas.microsoft.com/office/drawing/2014/main" id="{454E2237-2FE6-2586-4F4D-598FEB72349D}"/>
                    </a:ext>
                  </a:extLst>
                </p14:cNvPr>
                <p14:cNvContentPartPr/>
                <p14:nvPr/>
              </p14:nvContentPartPr>
              <p14:xfrm>
                <a:off x="3950932" y="3013942"/>
                <a:ext cx="141480" cy="272880"/>
              </p14:xfrm>
            </p:contentPart>
          </mc:Choice>
          <mc:Fallback xmlns="">
            <p:pic>
              <p:nvPicPr>
                <p:cNvPr id="99" name="Ink 98">
                  <a:extLst>
                    <a:ext uri="{FF2B5EF4-FFF2-40B4-BE49-F238E27FC236}">
                      <a16:creationId xmlns:a16="http://schemas.microsoft.com/office/drawing/2014/main" id="{454E2237-2FE6-2586-4F4D-598FEB72349D}"/>
                    </a:ext>
                  </a:extLst>
                </p:cNvPr>
                <p:cNvPicPr/>
                <p:nvPr/>
              </p:nvPicPr>
              <p:blipFill>
                <a:blip r:embed="rId207"/>
                <a:stretch>
                  <a:fillRect/>
                </a:stretch>
              </p:blipFill>
              <p:spPr>
                <a:xfrm>
                  <a:off x="3942292" y="3005302"/>
                  <a:ext cx="159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1" name="Ink 100">
                  <a:extLst>
                    <a:ext uri="{FF2B5EF4-FFF2-40B4-BE49-F238E27FC236}">
                      <a16:creationId xmlns:a16="http://schemas.microsoft.com/office/drawing/2014/main" id="{5E6599A8-7626-5D90-15AD-853E14E5CFCA}"/>
                    </a:ext>
                  </a:extLst>
                </p14:cNvPr>
                <p14:cNvContentPartPr/>
                <p14:nvPr/>
              </p14:nvContentPartPr>
              <p14:xfrm>
                <a:off x="5333692" y="3085942"/>
                <a:ext cx="2282040" cy="847800"/>
              </p14:xfrm>
            </p:contentPart>
          </mc:Choice>
          <mc:Fallback xmlns="">
            <p:pic>
              <p:nvPicPr>
                <p:cNvPr id="101" name="Ink 100">
                  <a:extLst>
                    <a:ext uri="{FF2B5EF4-FFF2-40B4-BE49-F238E27FC236}">
                      <a16:creationId xmlns:a16="http://schemas.microsoft.com/office/drawing/2014/main" id="{5E6599A8-7626-5D90-15AD-853E14E5CFCA}"/>
                    </a:ext>
                  </a:extLst>
                </p:cNvPr>
                <p:cNvPicPr/>
                <p:nvPr/>
              </p:nvPicPr>
              <p:blipFill>
                <a:blip r:embed="rId209"/>
                <a:stretch>
                  <a:fillRect/>
                </a:stretch>
              </p:blipFill>
              <p:spPr>
                <a:xfrm>
                  <a:off x="5325052" y="3076942"/>
                  <a:ext cx="229968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2" name="Ink 101">
                  <a:extLst>
                    <a:ext uri="{FF2B5EF4-FFF2-40B4-BE49-F238E27FC236}">
                      <a16:creationId xmlns:a16="http://schemas.microsoft.com/office/drawing/2014/main" id="{AE4D0071-F7CF-BDF0-793B-E9A914923FD2}"/>
                    </a:ext>
                  </a:extLst>
                </p14:cNvPr>
                <p14:cNvContentPartPr/>
                <p14:nvPr/>
              </p14:nvContentPartPr>
              <p14:xfrm>
                <a:off x="5432692" y="3106462"/>
                <a:ext cx="2397240" cy="735480"/>
              </p14:xfrm>
            </p:contentPart>
          </mc:Choice>
          <mc:Fallback xmlns="">
            <p:pic>
              <p:nvPicPr>
                <p:cNvPr id="102" name="Ink 101">
                  <a:extLst>
                    <a:ext uri="{FF2B5EF4-FFF2-40B4-BE49-F238E27FC236}">
                      <a16:creationId xmlns:a16="http://schemas.microsoft.com/office/drawing/2014/main" id="{AE4D0071-F7CF-BDF0-793B-E9A914923FD2}"/>
                    </a:ext>
                  </a:extLst>
                </p:cNvPr>
                <p:cNvPicPr/>
                <p:nvPr/>
              </p:nvPicPr>
              <p:blipFill>
                <a:blip r:embed="rId211"/>
                <a:stretch>
                  <a:fillRect/>
                </a:stretch>
              </p:blipFill>
              <p:spPr>
                <a:xfrm>
                  <a:off x="5423692" y="3097462"/>
                  <a:ext cx="241488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 name="Ink 102">
                  <a:extLst>
                    <a:ext uri="{FF2B5EF4-FFF2-40B4-BE49-F238E27FC236}">
                      <a16:creationId xmlns:a16="http://schemas.microsoft.com/office/drawing/2014/main" id="{F3F4A884-DE78-30A9-4BCC-4EC7B26F5051}"/>
                    </a:ext>
                  </a:extLst>
                </p14:cNvPr>
                <p14:cNvContentPartPr/>
                <p14:nvPr/>
              </p14:nvContentPartPr>
              <p14:xfrm>
                <a:off x="5812132" y="3522262"/>
                <a:ext cx="1491120" cy="333360"/>
              </p14:xfrm>
            </p:contentPart>
          </mc:Choice>
          <mc:Fallback xmlns="">
            <p:pic>
              <p:nvPicPr>
                <p:cNvPr id="103" name="Ink 102">
                  <a:extLst>
                    <a:ext uri="{FF2B5EF4-FFF2-40B4-BE49-F238E27FC236}">
                      <a16:creationId xmlns:a16="http://schemas.microsoft.com/office/drawing/2014/main" id="{F3F4A884-DE78-30A9-4BCC-4EC7B26F5051}"/>
                    </a:ext>
                  </a:extLst>
                </p:cNvPr>
                <p:cNvPicPr/>
                <p:nvPr/>
              </p:nvPicPr>
              <p:blipFill>
                <a:blip r:embed="rId213"/>
                <a:stretch>
                  <a:fillRect/>
                </a:stretch>
              </p:blipFill>
              <p:spPr>
                <a:xfrm>
                  <a:off x="5803132" y="3513262"/>
                  <a:ext cx="15087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4" name="Ink 103">
                  <a:extLst>
                    <a:ext uri="{FF2B5EF4-FFF2-40B4-BE49-F238E27FC236}">
                      <a16:creationId xmlns:a16="http://schemas.microsoft.com/office/drawing/2014/main" id="{C706A515-AD49-4CA8-AF81-1AE2CB56EEA9}"/>
                    </a:ext>
                  </a:extLst>
                </p14:cNvPr>
                <p14:cNvContentPartPr/>
                <p14:nvPr/>
              </p14:nvContentPartPr>
              <p14:xfrm>
                <a:off x="5778652" y="3503902"/>
                <a:ext cx="1617120" cy="262440"/>
              </p14:xfrm>
            </p:contentPart>
          </mc:Choice>
          <mc:Fallback xmlns="">
            <p:pic>
              <p:nvPicPr>
                <p:cNvPr id="104" name="Ink 103">
                  <a:extLst>
                    <a:ext uri="{FF2B5EF4-FFF2-40B4-BE49-F238E27FC236}">
                      <a16:creationId xmlns:a16="http://schemas.microsoft.com/office/drawing/2014/main" id="{C706A515-AD49-4CA8-AF81-1AE2CB56EEA9}"/>
                    </a:ext>
                  </a:extLst>
                </p:cNvPr>
                <p:cNvPicPr/>
                <p:nvPr/>
              </p:nvPicPr>
              <p:blipFill>
                <a:blip r:embed="rId215"/>
                <a:stretch>
                  <a:fillRect/>
                </a:stretch>
              </p:blipFill>
              <p:spPr>
                <a:xfrm>
                  <a:off x="5770012" y="3494902"/>
                  <a:ext cx="1634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8BAEA900-8445-1E5F-AB26-8B125A1AB0DF}"/>
                    </a:ext>
                  </a:extLst>
                </p14:cNvPr>
                <p14:cNvContentPartPr/>
                <p14:nvPr/>
              </p14:nvContentPartPr>
              <p14:xfrm>
                <a:off x="6137932" y="3533062"/>
                <a:ext cx="59400" cy="257400"/>
              </p14:xfrm>
            </p:contentPart>
          </mc:Choice>
          <mc:Fallback xmlns="">
            <p:pic>
              <p:nvPicPr>
                <p:cNvPr id="105" name="Ink 104">
                  <a:extLst>
                    <a:ext uri="{FF2B5EF4-FFF2-40B4-BE49-F238E27FC236}">
                      <a16:creationId xmlns:a16="http://schemas.microsoft.com/office/drawing/2014/main" id="{8BAEA900-8445-1E5F-AB26-8B125A1AB0DF}"/>
                    </a:ext>
                  </a:extLst>
                </p:cNvPr>
                <p:cNvPicPr/>
                <p:nvPr/>
              </p:nvPicPr>
              <p:blipFill>
                <a:blip r:embed="rId217"/>
                <a:stretch>
                  <a:fillRect/>
                </a:stretch>
              </p:blipFill>
              <p:spPr>
                <a:xfrm>
                  <a:off x="6129292" y="3524422"/>
                  <a:ext cx="7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2AC23599-7CE7-AF58-6D19-5DBF6254E955}"/>
                    </a:ext>
                  </a:extLst>
                </p14:cNvPr>
                <p14:cNvContentPartPr/>
                <p14:nvPr/>
              </p14:nvContentPartPr>
              <p14:xfrm>
                <a:off x="6468052" y="3547102"/>
                <a:ext cx="79560" cy="260640"/>
              </p14:xfrm>
            </p:contentPart>
          </mc:Choice>
          <mc:Fallback xmlns="">
            <p:pic>
              <p:nvPicPr>
                <p:cNvPr id="106" name="Ink 105">
                  <a:extLst>
                    <a:ext uri="{FF2B5EF4-FFF2-40B4-BE49-F238E27FC236}">
                      <a16:creationId xmlns:a16="http://schemas.microsoft.com/office/drawing/2014/main" id="{2AC23599-7CE7-AF58-6D19-5DBF6254E955}"/>
                    </a:ext>
                  </a:extLst>
                </p:cNvPr>
                <p:cNvPicPr/>
                <p:nvPr/>
              </p:nvPicPr>
              <p:blipFill>
                <a:blip r:embed="rId219"/>
                <a:stretch>
                  <a:fillRect/>
                </a:stretch>
              </p:blipFill>
              <p:spPr>
                <a:xfrm>
                  <a:off x="6459412" y="3538102"/>
                  <a:ext cx="972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8" name="Ink 107">
                  <a:extLst>
                    <a:ext uri="{FF2B5EF4-FFF2-40B4-BE49-F238E27FC236}">
                      <a16:creationId xmlns:a16="http://schemas.microsoft.com/office/drawing/2014/main" id="{B0470C90-C251-B171-A820-5EF30B85F70C}"/>
                    </a:ext>
                  </a:extLst>
                </p14:cNvPr>
                <p14:cNvContentPartPr/>
                <p14:nvPr/>
              </p14:nvContentPartPr>
              <p14:xfrm>
                <a:off x="5812492" y="3313822"/>
                <a:ext cx="225000" cy="30240"/>
              </p14:xfrm>
            </p:contentPart>
          </mc:Choice>
          <mc:Fallback xmlns="">
            <p:pic>
              <p:nvPicPr>
                <p:cNvPr id="108" name="Ink 107">
                  <a:extLst>
                    <a:ext uri="{FF2B5EF4-FFF2-40B4-BE49-F238E27FC236}">
                      <a16:creationId xmlns:a16="http://schemas.microsoft.com/office/drawing/2014/main" id="{B0470C90-C251-B171-A820-5EF30B85F70C}"/>
                    </a:ext>
                  </a:extLst>
                </p:cNvPr>
                <p:cNvPicPr/>
                <p:nvPr/>
              </p:nvPicPr>
              <p:blipFill>
                <a:blip r:embed="rId221"/>
                <a:stretch>
                  <a:fillRect/>
                </a:stretch>
              </p:blipFill>
              <p:spPr>
                <a:xfrm>
                  <a:off x="5803492" y="3305182"/>
                  <a:ext cx="242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9" name="Ink 108">
                  <a:extLst>
                    <a:ext uri="{FF2B5EF4-FFF2-40B4-BE49-F238E27FC236}">
                      <a16:creationId xmlns:a16="http://schemas.microsoft.com/office/drawing/2014/main" id="{13C3CE6D-5C3A-00A3-7B6F-6493BA756B60}"/>
                    </a:ext>
                  </a:extLst>
                </p14:cNvPr>
                <p14:cNvContentPartPr/>
                <p14:nvPr/>
              </p14:nvContentPartPr>
              <p14:xfrm>
                <a:off x="6277612" y="3332182"/>
                <a:ext cx="150480" cy="360"/>
              </p14:xfrm>
            </p:contentPart>
          </mc:Choice>
          <mc:Fallback xmlns="">
            <p:pic>
              <p:nvPicPr>
                <p:cNvPr id="109" name="Ink 108">
                  <a:extLst>
                    <a:ext uri="{FF2B5EF4-FFF2-40B4-BE49-F238E27FC236}">
                      <a16:creationId xmlns:a16="http://schemas.microsoft.com/office/drawing/2014/main" id="{13C3CE6D-5C3A-00A3-7B6F-6493BA756B60}"/>
                    </a:ext>
                  </a:extLst>
                </p:cNvPr>
                <p:cNvPicPr/>
                <p:nvPr/>
              </p:nvPicPr>
              <p:blipFill>
                <a:blip r:embed="rId223"/>
                <a:stretch>
                  <a:fillRect/>
                </a:stretch>
              </p:blipFill>
              <p:spPr>
                <a:xfrm>
                  <a:off x="6268972" y="3323542"/>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0" name="Ink 109">
                  <a:extLst>
                    <a:ext uri="{FF2B5EF4-FFF2-40B4-BE49-F238E27FC236}">
                      <a16:creationId xmlns:a16="http://schemas.microsoft.com/office/drawing/2014/main" id="{75F65CE9-BAEE-0084-2BF0-A54DFC2ECDA6}"/>
                    </a:ext>
                  </a:extLst>
                </p14:cNvPr>
                <p14:cNvContentPartPr/>
                <p14:nvPr/>
              </p14:nvContentPartPr>
              <p14:xfrm>
                <a:off x="6658492" y="3301222"/>
                <a:ext cx="178200" cy="19080"/>
              </p14:xfrm>
            </p:contentPart>
          </mc:Choice>
          <mc:Fallback xmlns="">
            <p:pic>
              <p:nvPicPr>
                <p:cNvPr id="110" name="Ink 109">
                  <a:extLst>
                    <a:ext uri="{FF2B5EF4-FFF2-40B4-BE49-F238E27FC236}">
                      <a16:creationId xmlns:a16="http://schemas.microsoft.com/office/drawing/2014/main" id="{75F65CE9-BAEE-0084-2BF0-A54DFC2ECDA6}"/>
                    </a:ext>
                  </a:extLst>
                </p:cNvPr>
                <p:cNvPicPr/>
                <p:nvPr/>
              </p:nvPicPr>
              <p:blipFill>
                <a:blip r:embed="rId225"/>
                <a:stretch>
                  <a:fillRect/>
                </a:stretch>
              </p:blipFill>
              <p:spPr>
                <a:xfrm>
                  <a:off x="6649492" y="3292582"/>
                  <a:ext cx="195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2" name="Ink 111">
                  <a:extLst>
                    <a:ext uri="{FF2B5EF4-FFF2-40B4-BE49-F238E27FC236}">
                      <a16:creationId xmlns:a16="http://schemas.microsoft.com/office/drawing/2014/main" id="{F1E406AD-A36C-CBFE-D6BA-C24AF8E210AB}"/>
                    </a:ext>
                  </a:extLst>
                </p14:cNvPr>
                <p14:cNvContentPartPr/>
                <p14:nvPr/>
              </p14:nvContentPartPr>
              <p14:xfrm>
                <a:off x="5449252" y="4111222"/>
                <a:ext cx="377280" cy="270360"/>
              </p14:xfrm>
            </p:contentPart>
          </mc:Choice>
          <mc:Fallback xmlns="">
            <p:pic>
              <p:nvPicPr>
                <p:cNvPr id="112" name="Ink 111">
                  <a:extLst>
                    <a:ext uri="{FF2B5EF4-FFF2-40B4-BE49-F238E27FC236}">
                      <a16:creationId xmlns:a16="http://schemas.microsoft.com/office/drawing/2014/main" id="{F1E406AD-A36C-CBFE-D6BA-C24AF8E210AB}"/>
                    </a:ext>
                  </a:extLst>
                </p:cNvPr>
                <p:cNvPicPr/>
                <p:nvPr/>
              </p:nvPicPr>
              <p:blipFill>
                <a:blip r:embed="rId227"/>
                <a:stretch>
                  <a:fillRect/>
                </a:stretch>
              </p:blipFill>
              <p:spPr>
                <a:xfrm>
                  <a:off x="5440612" y="4102582"/>
                  <a:ext cx="394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3" name="Ink 112">
                  <a:extLst>
                    <a:ext uri="{FF2B5EF4-FFF2-40B4-BE49-F238E27FC236}">
                      <a16:creationId xmlns:a16="http://schemas.microsoft.com/office/drawing/2014/main" id="{EFBA8F55-34F8-C03B-4515-6DCC109CE113}"/>
                    </a:ext>
                  </a:extLst>
                </p14:cNvPr>
                <p14:cNvContentPartPr/>
                <p14:nvPr/>
              </p14:nvContentPartPr>
              <p14:xfrm>
                <a:off x="5909692" y="4163062"/>
                <a:ext cx="25200" cy="208800"/>
              </p14:xfrm>
            </p:contentPart>
          </mc:Choice>
          <mc:Fallback xmlns="">
            <p:pic>
              <p:nvPicPr>
                <p:cNvPr id="113" name="Ink 112">
                  <a:extLst>
                    <a:ext uri="{FF2B5EF4-FFF2-40B4-BE49-F238E27FC236}">
                      <a16:creationId xmlns:a16="http://schemas.microsoft.com/office/drawing/2014/main" id="{EFBA8F55-34F8-C03B-4515-6DCC109CE113}"/>
                    </a:ext>
                  </a:extLst>
                </p:cNvPr>
                <p:cNvPicPr/>
                <p:nvPr/>
              </p:nvPicPr>
              <p:blipFill>
                <a:blip r:embed="rId229"/>
                <a:stretch>
                  <a:fillRect/>
                </a:stretch>
              </p:blipFill>
              <p:spPr>
                <a:xfrm>
                  <a:off x="5900692" y="4154422"/>
                  <a:ext cx="4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C692CB4F-59B7-04ED-15FD-4ADF1786660F}"/>
                    </a:ext>
                  </a:extLst>
                </p14:cNvPr>
                <p14:cNvContentPartPr/>
                <p14:nvPr/>
              </p14:nvContentPartPr>
              <p14:xfrm>
                <a:off x="5892052" y="4160182"/>
                <a:ext cx="170280" cy="211680"/>
              </p14:xfrm>
            </p:contentPart>
          </mc:Choice>
          <mc:Fallback xmlns="">
            <p:pic>
              <p:nvPicPr>
                <p:cNvPr id="114" name="Ink 113">
                  <a:extLst>
                    <a:ext uri="{FF2B5EF4-FFF2-40B4-BE49-F238E27FC236}">
                      <a16:creationId xmlns:a16="http://schemas.microsoft.com/office/drawing/2014/main" id="{C692CB4F-59B7-04ED-15FD-4ADF1786660F}"/>
                    </a:ext>
                  </a:extLst>
                </p:cNvPr>
                <p:cNvPicPr/>
                <p:nvPr/>
              </p:nvPicPr>
              <p:blipFill>
                <a:blip r:embed="rId231"/>
                <a:stretch>
                  <a:fillRect/>
                </a:stretch>
              </p:blipFill>
              <p:spPr>
                <a:xfrm>
                  <a:off x="5883052" y="4151182"/>
                  <a:ext cx="187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96DC5411-F9D4-CE3C-0489-B7A8E98E32D3}"/>
                    </a:ext>
                  </a:extLst>
                </p14:cNvPr>
                <p14:cNvContentPartPr/>
                <p14:nvPr/>
              </p14:nvContentPartPr>
              <p14:xfrm>
                <a:off x="6118492" y="4161262"/>
                <a:ext cx="174960" cy="226080"/>
              </p14:xfrm>
            </p:contentPart>
          </mc:Choice>
          <mc:Fallback xmlns="">
            <p:pic>
              <p:nvPicPr>
                <p:cNvPr id="115" name="Ink 114">
                  <a:extLst>
                    <a:ext uri="{FF2B5EF4-FFF2-40B4-BE49-F238E27FC236}">
                      <a16:creationId xmlns:a16="http://schemas.microsoft.com/office/drawing/2014/main" id="{96DC5411-F9D4-CE3C-0489-B7A8E98E32D3}"/>
                    </a:ext>
                  </a:extLst>
                </p:cNvPr>
                <p:cNvPicPr/>
                <p:nvPr/>
              </p:nvPicPr>
              <p:blipFill>
                <a:blip r:embed="rId233"/>
                <a:stretch>
                  <a:fillRect/>
                </a:stretch>
              </p:blipFill>
              <p:spPr>
                <a:xfrm>
                  <a:off x="6109492" y="4152262"/>
                  <a:ext cx="192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D5B38A0D-848A-DFC3-149F-9D8BD9483A40}"/>
                    </a:ext>
                  </a:extLst>
                </p14:cNvPr>
                <p14:cNvContentPartPr/>
                <p14:nvPr/>
              </p14:nvContentPartPr>
              <p14:xfrm>
                <a:off x="5628532" y="4678582"/>
                <a:ext cx="59760" cy="300240"/>
              </p14:xfrm>
            </p:contentPart>
          </mc:Choice>
          <mc:Fallback xmlns="">
            <p:pic>
              <p:nvPicPr>
                <p:cNvPr id="116" name="Ink 115">
                  <a:extLst>
                    <a:ext uri="{FF2B5EF4-FFF2-40B4-BE49-F238E27FC236}">
                      <a16:creationId xmlns:a16="http://schemas.microsoft.com/office/drawing/2014/main" id="{D5B38A0D-848A-DFC3-149F-9D8BD9483A40}"/>
                    </a:ext>
                  </a:extLst>
                </p:cNvPr>
                <p:cNvPicPr/>
                <p:nvPr/>
              </p:nvPicPr>
              <p:blipFill>
                <a:blip r:embed="rId235"/>
                <a:stretch>
                  <a:fillRect/>
                </a:stretch>
              </p:blipFill>
              <p:spPr>
                <a:xfrm>
                  <a:off x="5619532" y="4669942"/>
                  <a:ext cx="774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E949B4D1-1D98-FFCC-A921-2C3D7CD8DACB}"/>
                    </a:ext>
                  </a:extLst>
                </p14:cNvPr>
                <p14:cNvContentPartPr/>
                <p14:nvPr/>
              </p14:nvContentPartPr>
              <p14:xfrm>
                <a:off x="5793052" y="4693342"/>
                <a:ext cx="66960" cy="273240"/>
              </p14:xfrm>
            </p:contentPart>
          </mc:Choice>
          <mc:Fallback xmlns="">
            <p:pic>
              <p:nvPicPr>
                <p:cNvPr id="117" name="Ink 116">
                  <a:extLst>
                    <a:ext uri="{FF2B5EF4-FFF2-40B4-BE49-F238E27FC236}">
                      <a16:creationId xmlns:a16="http://schemas.microsoft.com/office/drawing/2014/main" id="{E949B4D1-1D98-FFCC-A921-2C3D7CD8DACB}"/>
                    </a:ext>
                  </a:extLst>
                </p:cNvPr>
                <p:cNvPicPr/>
                <p:nvPr/>
              </p:nvPicPr>
              <p:blipFill>
                <a:blip r:embed="rId237"/>
                <a:stretch>
                  <a:fillRect/>
                </a:stretch>
              </p:blipFill>
              <p:spPr>
                <a:xfrm>
                  <a:off x="5784412" y="4684342"/>
                  <a:ext cx="84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72076E1B-9DBB-6899-619A-5065BB6FD37F}"/>
                    </a:ext>
                  </a:extLst>
                </p14:cNvPr>
                <p14:cNvContentPartPr/>
                <p14:nvPr/>
              </p14:nvContentPartPr>
              <p14:xfrm>
                <a:off x="5610892" y="4853182"/>
                <a:ext cx="197280" cy="32040"/>
              </p14:xfrm>
            </p:contentPart>
          </mc:Choice>
          <mc:Fallback xmlns="">
            <p:pic>
              <p:nvPicPr>
                <p:cNvPr id="118" name="Ink 117">
                  <a:extLst>
                    <a:ext uri="{FF2B5EF4-FFF2-40B4-BE49-F238E27FC236}">
                      <a16:creationId xmlns:a16="http://schemas.microsoft.com/office/drawing/2014/main" id="{72076E1B-9DBB-6899-619A-5065BB6FD37F}"/>
                    </a:ext>
                  </a:extLst>
                </p:cNvPr>
                <p:cNvPicPr/>
                <p:nvPr/>
              </p:nvPicPr>
              <p:blipFill>
                <a:blip r:embed="rId239"/>
                <a:stretch>
                  <a:fillRect/>
                </a:stretch>
              </p:blipFill>
              <p:spPr>
                <a:xfrm>
                  <a:off x="5602252" y="4844182"/>
                  <a:ext cx="214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0BCBD1CD-06F9-42A3-E555-E10BCAF8CC1E}"/>
                    </a:ext>
                  </a:extLst>
                </p14:cNvPr>
                <p14:cNvContentPartPr/>
                <p14:nvPr/>
              </p14:nvContentPartPr>
              <p14:xfrm>
                <a:off x="5617372" y="4912582"/>
                <a:ext cx="293760" cy="28440"/>
              </p14:xfrm>
            </p:contentPart>
          </mc:Choice>
          <mc:Fallback xmlns="">
            <p:pic>
              <p:nvPicPr>
                <p:cNvPr id="119" name="Ink 118">
                  <a:extLst>
                    <a:ext uri="{FF2B5EF4-FFF2-40B4-BE49-F238E27FC236}">
                      <a16:creationId xmlns:a16="http://schemas.microsoft.com/office/drawing/2014/main" id="{0BCBD1CD-06F9-42A3-E555-E10BCAF8CC1E}"/>
                    </a:ext>
                  </a:extLst>
                </p:cNvPr>
                <p:cNvPicPr/>
                <p:nvPr/>
              </p:nvPicPr>
              <p:blipFill>
                <a:blip r:embed="rId241"/>
                <a:stretch>
                  <a:fillRect/>
                </a:stretch>
              </p:blipFill>
              <p:spPr>
                <a:xfrm>
                  <a:off x="5608732" y="4903942"/>
                  <a:ext cx="311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624C6673-4503-1516-51F9-4F3885D775E4}"/>
                    </a:ext>
                  </a:extLst>
                </p14:cNvPr>
                <p14:cNvContentPartPr/>
                <p14:nvPr/>
              </p14:nvContentPartPr>
              <p14:xfrm>
                <a:off x="6061972" y="4762102"/>
                <a:ext cx="38520" cy="211320"/>
              </p14:xfrm>
            </p:contentPart>
          </mc:Choice>
          <mc:Fallback xmlns="">
            <p:pic>
              <p:nvPicPr>
                <p:cNvPr id="120" name="Ink 119">
                  <a:extLst>
                    <a:ext uri="{FF2B5EF4-FFF2-40B4-BE49-F238E27FC236}">
                      <a16:creationId xmlns:a16="http://schemas.microsoft.com/office/drawing/2014/main" id="{624C6673-4503-1516-51F9-4F3885D775E4}"/>
                    </a:ext>
                  </a:extLst>
                </p:cNvPr>
                <p:cNvPicPr/>
                <p:nvPr/>
              </p:nvPicPr>
              <p:blipFill>
                <a:blip r:embed="rId243"/>
                <a:stretch>
                  <a:fillRect/>
                </a:stretch>
              </p:blipFill>
              <p:spPr>
                <a:xfrm>
                  <a:off x="6053332" y="4753102"/>
                  <a:ext cx="56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53E38AA7-6FE4-3BEE-38AA-3F60F83B6F13}"/>
                    </a:ext>
                  </a:extLst>
                </p14:cNvPr>
                <p14:cNvContentPartPr/>
                <p14:nvPr/>
              </p14:nvContentPartPr>
              <p14:xfrm>
                <a:off x="6056212" y="4716382"/>
                <a:ext cx="97560" cy="113400"/>
              </p14:xfrm>
            </p:contentPart>
          </mc:Choice>
          <mc:Fallback xmlns="">
            <p:pic>
              <p:nvPicPr>
                <p:cNvPr id="121" name="Ink 120">
                  <a:extLst>
                    <a:ext uri="{FF2B5EF4-FFF2-40B4-BE49-F238E27FC236}">
                      <a16:creationId xmlns:a16="http://schemas.microsoft.com/office/drawing/2014/main" id="{53E38AA7-6FE4-3BEE-38AA-3F60F83B6F13}"/>
                    </a:ext>
                  </a:extLst>
                </p:cNvPr>
                <p:cNvPicPr/>
                <p:nvPr/>
              </p:nvPicPr>
              <p:blipFill>
                <a:blip r:embed="rId245"/>
                <a:stretch>
                  <a:fillRect/>
                </a:stretch>
              </p:blipFill>
              <p:spPr>
                <a:xfrm>
                  <a:off x="6047572" y="4707382"/>
                  <a:ext cx="11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6B1B7077-15BB-7E2D-19DE-7B9B99E71E44}"/>
                    </a:ext>
                  </a:extLst>
                </p14:cNvPr>
                <p14:cNvContentPartPr/>
                <p14:nvPr/>
              </p14:nvContentPartPr>
              <p14:xfrm>
                <a:off x="6197692" y="4708462"/>
                <a:ext cx="147240" cy="216000"/>
              </p14:xfrm>
            </p:contentPart>
          </mc:Choice>
          <mc:Fallback xmlns="">
            <p:pic>
              <p:nvPicPr>
                <p:cNvPr id="122" name="Ink 121">
                  <a:extLst>
                    <a:ext uri="{FF2B5EF4-FFF2-40B4-BE49-F238E27FC236}">
                      <a16:creationId xmlns:a16="http://schemas.microsoft.com/office/drawing/2014/main" id="{6B1B7077-15BB-7E2D-19DE-7B9B99E71E44}"/>
                    </a:ext>
                  </a:extLst>
                </p:cNvPr>
                <p:cNvPicPr/>
                <p:nvPr/>
              </p:nvPicPr>
              <p:blipFill>
                <a:blip r:embed="rId247"/>
                <a:stretch>
                  <a:fillRect/>
                </a:stretch>
              </p:blipFill>
              <p:spPr>
                <a:xfrm>
                  <a:off x="6189052" y="4699822"/>
                  <a:ext cx="164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78573715-C059-0344-87E5-8AA708F81601}"/>
                    </a:ext>
                  </a:extLst>
                </p14:cNvPr>
                <p14:cNvContentPartPr/>
                <p14:nvPr/>
              </p14:nvContentPartPr>
              <p14:xfrm>
                <a:off x="6249172" y="4683622"/>
                <a:ext cx="295920" cy="240120"/>
              </p14:xfrm>
            </p:contentPart>
          </mc:Choice>
          <mc:Fallback xmlns="">
            <p:pic>
              <p:nvPicPr>
                <p:cNvPr id="123" name="Ink 122">
                  <a:extLst>
                    <a:ext uri="{FF2B5EF4-FFF2-40B4-BE49-F238E27FC236}">
                      <a16:creationId xmlns:a16="http://schemas.microsoft.com/office/drawing/2014/main" id="{78573715-C059-0344-87E5-8AA708F81601}"/>
                    </a:ext>
                  </a:extLst>
                </p:cNvPr>
                <p:cNvPicPr/>
                <p:nvPr/>
              </p:nvPicPr>
              <p:blipFill>
                <a:blip r:embed="rId249"/>
                <a:stretch>
                  <a:fillRect/>
                </a:stretch>
              </p:blipFill>
              <p:spPr>
                <a:xfrm>
                  <a:off x="6240172" y="4674982"/>
                  <a:ext cx="313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 name="Ink 123">
                  <a:extLst>
                    <a:ext uri="{FF2B5EF4-FFF2-40B4-BE49-F238E27FC236}">
                      <a16:creationId xmlns:a16="http://schemas.microsoft.com/office/drawing/2014/main" id="{2028868E-E049-CDFD-E5E8-FCF4E7116F29}"/>
                    </a:ext>
                  </a:extLst>
                </p14:cNvPr>
                <p14:cNvContentPartPr/>
                <p14:nvPr/>
              </p14:nvContentPartPr>
              <p14:xfrm>
                <a:off x="6568132" y="4687942"/>
                <a:ext cx="137880" cy="182520"/>
              </p14:xfrm>
            </p:contentPart>
          </mc:Choice>
          <mc:Fallback xmlns="">
            <p:pic>
              <p:nvPicPr>
                <p:cNvPr id="124" name="Ink 123">
                  <a:extLst>
                    <a:ext uri="{FF2B5EF4-FFF2-40B4-BE49-F238E27FC236}">
                      <a16:creationId xmlns:a16="http://schemas.microsoft.com/office/drawing/2014/main" id="{2028868E-E049-CDFD-E5E8-FCF4E7116F29}"/>
                    </a:ext>
                  </a:extLst>
                </p:cNvPr>
                <p:cNvPicPr/>
                <p:nvPr/>
              </p:nvPicPr>
              <p:blipFill>
                <a:blip r:embed="rId251"/>
                <a:stretch>
                  <a:fillRect/>
                </a:stretch>
              </p:blipFill>
              <p:spPr>
                <a:xfrm>
                  <a:off x="6559132" y="4679302"/>
                  <a:ext cx="155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5" name="Ink 124">
                  <a:extLst>
                    <a:ext uri="{FF2B5EF4-FFF2-40B4-BE49-F238E27FC236}">
                      <a16:creationId xmlns:a16="http://schemas.microsoft.com/office/drawing/2014/main" id="{A288D862-3E4D-9DA6-A257-B3420D47EF75}"/>
                    </a:ext>
                  </a:extLst>
                </p14:cNvPr>
                <p14:cNvContentPartPr/>
                <p14:nvPr/>
              </p14:nvContentPartPr>
              <p14:xfrm>
                <a:off x="6725812" y="4669942"/>
                <a:ext cx="198360" cy="227520"/>
              </p14:xfrm>
            </p:contentPart>
          </mc:Choice>
          <mc:Fallback xmlns="">
            <p:pic>
              <p:nvPicPr>
                <p:cNvPr id="125" name="Ink 124">
                  <a:extLst>
                    <a:ext uri="{FF2B5EF4-FFF2-40B4-BE49-F238E27FC236}">
                      <a16:creationId xmlns:a16="http://schemas.microsoft.com/office/drawing/2014/main" id="{A288D862-3E4D-9DA6-A257-B3420D47EF75}"/>
                    </a:ext>
                  </a:extLst>
                </p:cNvPr>
                <p:cNvPicPr/>
                <p:nvPr/>
              </p:nvPicPr>
              <p:blipFill>
                <a:blip r:embed="rId253"/>
                <a:stretch>
                  <a:fillRect/>
                </a:stretch>
              </p:blipFill>
              <p:spPr>
                <a:xfrm>
                  <a:off x="6716812" y="4661302"/>
                  <a:ext cx="216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6" name="Ink 125">
                  <a:extLst>
                    <a:ext uri="{FF2B5EF4-FFF2-40B4-BE49-F238E27FC236}">
                      <a16:creationId xmlns:a16="http://schemas.microsoft.com/office/drawing/2014/main" id="{E330FF86-F910-2283-D5A1-86426C0FB4A9}"/>
                    </a:ext>
                  </a:extLst>
                </p14:cNvPr>
                <p14:cNvContentPartPr/>
                <p14:nvPr/>
              </p14:nvContentPartPr>
              <p14:xfrm>
                <a:off x="6996172" y="4667782"/>
                <a:ext cx="78480" cy="204120"/>
              </p14:xfrm>
            </p:contentPart>
          </mc:Choice>
          <mc:Fallback xmlns="">
            <p:pic>
              <p:nvPicPr>
                <p:cNvPr id="126" name="Ink 125">
                  <a:extLst>
                    <a:ext uri="{FF2B5EF4-FFF2-40B4-BE49-F238E27FC236}">
                      <a16:creationId xmlns:a16="http://schemas.microsoft.com/office/drawing/2014/main" id="{E330FF86-F910-2283-D5A1-86426C0FB4A9}"/>
                    </a:ext>
                  </a:extLst>
                </p:cNvPr>
                <p:cNvPicPr/>
                <p:nvPr/>
              </p:nvPicPr>
              <p:blipFill>
                <a:blip r:embed="rId255"/>
                <a:stretch>
                  <a:fillRect/>
                </a:stretch>
              </p:blipFill>
              <p:spPr>
                <a:xfrm>
                  <a:off x="6987172" y="4658782"/>
                  <a:ext cx="961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7" name="Ink 126">
                  <a:extLst>
                    <a:ext uri="{FF2B5EF4-FFF2-40B4-BE49-F238E27FC236}">
                      <a16:creationId xmlns:a16="http://schemas.microsoft.com/office/drawing/2014/main" id="{AEB7E319-554A-E078-1556-3EFFC4A6F0AB}"/>
                    </a:ext>
                  </a:extLst>
                </p14:cNvPr>
                <p14:cNvContentPartPr/>
                <p14:nvPr/>
              </p14:nvContentPartPr>
              <p14:xfrm>
                <a:off x="7026772" y="4603702"/>
                <a:ext cx="337680" cy="308880"/>
              </p14:xfrm>
            </p:contentPart>
          </mc:Choice>
          <mc:Fallback xmlns="">
            <p:pic>
              <p:nvPicPr>
                <p:cNvPr id="127" name="Ink 126">
                  <a:extLst>
                    <a:ext uri="{FF2B5EF4-FFF2-40B4-BE49-F238E27FC236}">
                      <a16:creationId xmlns:a16="http://schemas.microsoft.com/office/drawing/2014/main" id="{AEB7E319-554A-E078-1556-3EFFC4A6F0AB}"/>
                    </a:ext>
                  </a:extLst>
                </p:cNvPr>
                <p:cNvPicPr/>
                <p:nvPr/>
              </p:nvPicPr>
              <p:blipFill>
                <a:blip r:embed="rId257"/>
                <a:stretch>
                  <a:fillRect/>
                </a:stretch>
              </p:blipFill>
              <p:spPr>
                <a:xfrm>
                  <a:off x="7017772" y="4595062"/>
                  <a:ext cx="3553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8" name="Ink 127">
                  <a:extLst>
                    <a:ext uri="{FF2B5EF4-FFF2-40B4-BE49-F238E27FC236}">
                      <a16:creationId xmlns:a16="http://schemas.microsoft.com/office/drawing/2014/main" id="{02A6555E-624D-D7D5-315F-1744F84B93D1}"/>
                    </a:ext>
                  </a:extLst>
                </p14:cNvPr>
                <p14:cNvContentPartPr/>
                <p14:nvPr/>
              </p14:nvContentPartPr>
              <p14:xfrm>
                <a:off x="4547812" y="5739142"/>
                <a:ext cx="742320" cy="401760"/>
              </p14:xfrm>
            </p:contentPart>
          </mc:Choice>
          <mc:Fallback xmlns="">
            <p:pic>
              <p:nvPicPr>
                <p:cNvPr id="128" name="Ink 127">
                  <a:extLst>
                    <a:ext uri="{FF2B5EF4-FFF2-40B4-BE49-F238E27FC236}">
                      <a16:creationId xmlns:a16="http://schemas.microsoft.com/office/drawing/2014/main" id="{02A6555E-624D-D7D5-315F-1744F84B93D1}"/>
                    </a:ext>
                  </a:extLst>
                </p:cNvPr>
                <p:cNvPicPr/>
                <p:nvPr/>
              </p:nvPicPr>
              <p:blipFill>
                <a:blip r:embed="rId259"/>
                <a:stretch>
                  <a:fillRect/>
                </a:stretch>
              </p:blipFill>
              <p:spPr>
                <a:xfrm>
                  <a:off x="4539172" y="5730502"/>
                  <a:ext cx="7599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9" name="Ink 128">
                  <a:extLst>
                    <a:ext uri="{FF2B5EF4-FFF2-40B4-BE49-F238E27FC236}">
                      <a16:creationId xmlns:a16="http://schemas.microsoft.com/office/drawing/2014/main" id="{7DBF91C1-95CE-84A6-B8B8-72136FEBCBE4}"/>
                    </a:ext>
                  </a:extLst>
                </p14:cNvPr>
                <p14:cNvContentPartPr/>
                <p14:nvPr/>
              </p14:nvContentPartPr>
              <p14:xfrm>
                <a:off x="4218052" y="5697742"/>
                <a:ext cx="1383840" cy="806040"/>
              </p14:xfrm>
            </p:contentPart>
          </mc:Choice>
          <mc:Fallback xmlns="">
            <p:pic>
              <p:nvPicPr>
                <p:cNvPr id="129" name="Ink 128">
                  <a:extLst>
                    <a:ext uri="{FF2B5EF4-FFF2-40B4-BE49-F238E27FC236}">
                      <a16:creationId xmlns:a16="http://schemas.microsoft.com/office/drawing/2014/main" id="{7DBF91C1-95CE-84A6-B8B8-72136FEBCBE4}"/>
                    </a:ext>
                  </a:extLst>
                </p:cNvPr>
                <p:cNvPicPr/>
                <p:nvPr/>
              </p:nvPicPr>
              <p:blipFill>
                <a:blip r:embed="rId261"/>
                <a:stretch>
                  <a:fillRect/>
                </a:stretch>
              </p:blipFill>
              <p:spPr>
                <a:xfrm>
                  <a:off x="4209052" y="5688742"/>
                  <a:ext cx="140148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0" name="Ink 129">
                  <a:extLst>
                    <a:ext uri="{FF2B5EF4-FFF2-40B4-BE49-F238E27FC236}">
                      <a16:creationId xmlns:a16="http://schemas.microsoft.com/office/drawing/2014/main" id="{8D6F0FFC-BB68-6F39-FDFA-A5DA8ED65C7E}"/>
                    </a:ext>
                  </a:extLst>
                </p14:cNvPr>
                <p14:cNvContentPartPr/>
                <p14:nvPr/>
              </p14:nvContentPartPr>
              <p14:xfrm>
                <a:off x="4386892" y="4021222"/>
                <a:ext cx="1000440" cy="1704960"/>
              </p14:xfrm>
            </p:contentPart>
          </mc:Choice>
          <mc:Fallback xmlns="">
            <p:pic>
              <p:nvPicPr>
                <p:cNvPr id="130" name="Ink 129">
                  <a:extLst>
                    <a:ext uri="{FF2B5EF4-FFF2-40B4-BE49-F238E27FC236}">
                      <a16:creationId xmlns:a16="http://schemas.microsoft.com/office/drawing/2014/main" id="{8D6F0FFC-BB68-6F39-FDFA-A5DA8ED65C7E}"/>
                    </a:ext>
                  </a:extLst>
                </p:cNvPr>
                <p:cNvPicPr/>
                <p:nvPr/>
              </p:nvPicPr>
              <p:blipFill>
                <a:blip r:embed="rId263"/>
                <a:stretch>
                  <a:fillRect/>
                </a:stretch>
              </p:blipFill>
              <p:spPr>
                <a:xfrm>
                  <a:off x="4377892" y="4012222"/>
                  <a:ext cx="101808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1" name="Ink 130">
                  <a:extLst>
                    <a:ext uri="{FF2B5EF4-FFF2-40B4-BE49-F238E27FC236}">
                      <a16:creationId xmlns:a16="http://schemas.microsoft.com/office/drawing/2014/main" id="{CCB80349-39AA-D639-6831-9133F82B2FC8}"/>
                    </a:ext>
                  </a:extLst>
                </p14:cNvPr>
                <p14:cNvContentPartPr/>
                <p14:nvPr/>
              </p14:nvContentPartPr>
              <p14:xfrm>
                <a:off x="5204452" y="3887302"/>
                <a:ext cx="240480" cy="287280"/>
              </p14:xfrm>
            </p:contentPart>
          </mc:Choice>
          <mc:Fallback xmlns="">
            <p:pic>
              <p:nvPicPr>
                <p:cNvPr id="131" name="Ink 130">
                  <a:extLst>
                    <a:ext uri="{FF2B5EF4-FFF2-40B4-BE49-F238E27FC236}">
                      <a16:creationId xmlns:a16="http://schemas.microsoft.com/office/drawing/2014/main" id="{CCB80349-39AA-D639-6831-9133F82B2FC8}"/>
                    </a:ext>
                  </a:extLst>
                </p:cNvPr>
                <p:cNvPicPr/>
                <p:nvPr/>
              </p:nvPicPr>
              <p:blipFill>
                <a:blip r:embed="rId265"/>
                <a:stretch>
                  <a:fillRect/>
                </a:stretch>
              </p:blipFill>
              <p:spPr>
                <a:xfrm>
                  <a:off x="5195452" y="3878302"/>
                  <a:ext cx="258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2" name="Ink 131">
                  <a:extLst>
                    <a:ext uri="{FF2B5EF4-FFF2-40B4-BE49-F238E27FC236}">
                      <a16:creationId xmlns:a16="http://schemas.microsoft.com/office/drawing/2014/main" id="{E0BAEC69-1161-6441-11CF-ED89E3A7724E}"/>
                    </a:ext>
                  </a:extLst>
                </p14:cNvPr>
                <p14:cNvContentPartPr/>
                <p14:nvPr/>
              </p14:nvContentPartPr>
              <p14:xfrm>
                <a:off x="5492812" y="4498582"/>
                <a:ext cx="910080" cy="62280"/>
              </p14:xfrm>
            </p:contentPart>
          </mc:Choice>
          <mc:Fallback xmlns="">
            <p:pic>
              <p:nvPicPr>
                <p:cNvPr id="132" name="Ink 131">
                  <a:extLst>
                    <a:ext uri="{FF2B5EF4-FFF2-40B4-BE49-F238E27FC236}">
                      <a16:creationId xmlns:a16="http://schemas.microsoft.com/office/drawing/2014/main" id="{E0BAEC69-1161-6441-11CF-ED89E3A7724E}"/>
                    </a:ext>
                  </a:extLst>
                </p:cNvPr>
                <p:cNvPicPr/>
                <p:nvPr/>
              </p:nvPicPr>
              <p:blipFill>
                <a:blip r:embed="rId267"/>
                <a:stretch>
                  <a:fillRect/>
                </a:stretch>
              </p:blipFill>
              <p:spPr>
                <a:xfrm>
                  <a:off x="5484172" y="4489942"/>
                  <a:ext cx="927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4" name="Ink 133">
                  <a:extLst>
                    <a:ext uri="{FF2B5EF4-FFF2-40B4-BE49-F238E27FC236}">
                      <a16:creationId xmlns:a16="http://schemas.microsoft.com/office/drawing/2014/main" id="{CA81FB17-F0DB-2AF4-D182-E8AD66E7C670}"/>
                    </a:ext>
                  </a:extLst>
                </p14:cNvPr>
                <p14:cNvContentPartPr/>
                <p14:nvPr/>
              </p14:nvContentPartPr>
              <p14:xfrm>
                <a:off x="4965412" y="4117702"/>
                <a:ext cx="459720" cy="1483920"/>
              </p14:xfrm>
            </p:contentPart>
          </mc:Choice>
          <mc:Fallback xmlns="">
            <p:pic>
              <p:nvPicPr>
                <p:cNvPr id="134" name="Ink 133">
                  <a:extLst>
                    <a:ext uri="{FF2B5EF4-FFF2-40B4-BE49-F238E27FC236}">
                      <a16:creationId xmlns:a16="http://schemas.microsoft.com/office/drawing/2014/main" id="{CA81FB17-F0DB-2AF4-D182-E8AD66E7C670}"/>
                    </a:ext>
                  </a:extLst>
                </p:cNvPr>
                <p:cNvPicPr/>
                <p:nvPr/>
              </p:nvPicPr>
              <p:blipFill>
                <a:blip r:embed="rId269"/>
                <a:stretch>
                  <a:fillRect/>
                </a:stretch>
              </p:blipFill>
              <p:spPr>
                <a:xfrm>
                  <a:off x="4956412" y="4108702"/>
                  <a:ext cx="477360" cy="1501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5" name="Ink 134">
                  <a:extLst>
                    <a:ext uri="{FF2B5EF4-FFF2-40B4-BE49-F238E27FC236}">
                      <a16:creationId xmlns:a16="http://schemas.microsoft.com/office/drawing/2014/main" id="{C47E73DD-00D6-0FD9-17D0-625288546022}"/>
                    </a:ext>
                  </a:extLst>
                </p14:cNvPr>
                <p14:cNvContentPartPr/>
                <p14:nvPr/>
              </p14:nvContentPartPr>
              <p14:xfrm>
                <a:off x="5560132" y="5594782"/>
                <a:ext cx="418320" cy="290880"/>
              </p14:xfrm>
            </p:contentPart>
          </mc:Choice>
          <mc:Fallback xmlns="">
            <p:pic>
              <p:nvPicPr>
                <p:cNvPr id="135" name="Ink 134">
                  <a:extLst>
                    <a:ext uri="{FF2B5EF4-FFF2-40B4-BE49-F238E27FC236}">
                      <a16:creationId xmlns:a16="http://schemas.microsoft.com/office/drawing/2014/main" id="{C47E73DD-00D6-0FD9-17D0-625288546022}"/>
                    </a:ext>
                  </a:extLst>
                </p:cNvPr>
                <p:cNvPicPr/>
                <p:nvPr/>
              </p:nvPicPr>
              <p:blipFill>
                <a:blip r:embed="rId271"/>
                <a:stretch>
                  <a:fillRect/>
                </a:stretch>
              </p:blipFill>
              <p:spPr>
                <a:xfrm>
                  <a:off x="5551132" y="5586142"/>
                  <a:ext cx="435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8A0D2872-FA69-C200-C4FA-0153277D52DF}"/>
                    </a:ext>
                  </a:extLst>
                </p14:cNvPr>
                <p14:cNvContentPartPr/>
                <p14:nvPr/>
              </p14:nvContentPartPr>
              <p14:xfrm>
                <a:off x="7489732" y="4485262"/>
                <a:ext cx="70920" cy="189360"/>
              </p14:xfrm>
            </p:contentPart>
          </mc:Choice>
          <mc:Fallback xmlns="">
            <p:pic>
              <p:nvPicPr>
                <p:cNvPr id="160" name="Ink 159">
                  <a:extLst>
                    <a:ext uri="{FF2B5EF4-FFF2-40B4-BE49-F238E27FC236}">
                      <a16:creationId xmlns:a16="http://schemas.microsoft.com/office/drawing/2014/main" id="{8A0D2872-FA69-C200-C4FA-0153277D52DF}"/>
                    </a:ext>
                  </a:extLst>
                </p:cNvPr>
                <p:cNvPicPr/>
                <p:nvPr/>
              </p:nvPicPr>
              <p:blipFill>
                <a:blip r:embed="rId273"/>
                <a:stretch>
                  <a:fillRect/>
                </a:stretch>
              </p:blipFill>
              <p:spPr>
                <a:xfrm>
                  <a:off x="7481092" y="4476262"/>
                  <a:ext cx="88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EE4C5CCE-07FB-C752-ABDD-A6DA36A829CE}"/>
                    </a:ext>
                  </a:extLst>
                </p14:cNvPr>
                <p14:cNvContentPartPr/>
                <p14:nvPr/>
              </p14:nvContentPartPr>
              <p14:xfrm>
                <a:off x="3436492" y="4518382"/>
                <a:ext cx="358200" cy="177120"/>
              </p14:xfrm>
            </p:contentPart>
          </mc:Choice>
          <mc:Fallback xmlns="">
            <p:pic>
              <p:nvPicPr>
                <p:cNvPr id="161" name="Ink 160">
                  <a:extLst>
                    <a:ext uri="{FF2B5EF4-FFF2-40B4-BE49-F238E27FC236}">
                      <a16:creationId xmlns:a16="http://schemas.microsoft.com/office/drawing/2014/main" id="{EE4C5CCE-07FB-C752-ABDD-A6DA36A829CE}"/>
                    </a:ext>
                  </a:extLst>
                </p:cNvPr>
                <p:cNvPicPr/>
                <p:nvPr/>
              </p:nvPicPr>
              <p:blipFill>
                <a:blip r:embed="rId275"/>
                <a:stretch>
                  <a:fillRect/>
                </a:stretch>
              </p:blipFill>
              <p:spPr>
                <a:xfrm>
                  <a:off x="3427852" y="4509742"/>
                  <a:ext cx="375840" cy="194760"/>
                </a:xfrm>
                <a:prstGeom prst="rect">
                  <a:avLst/>
                </a:prstGeom>
              </p:spPr>
            </p:pic>
          </mc:Fallback>
        </mc:AlternateContent>
      </p:grpSp>
    </p:spTree>
    <p:extLst>
      <p:ext uri="{BB962C8B-B14F-4D97-AF65-F5344CB8AC3E}">
        <p14:creationId xmlns:p14="http://schemas.microsoft.com/office/powerpoint/2010/main" val="3663840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937725"/>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Understanding BDEF in detail</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Compiler fields</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600523"/>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Entity Manipulation Language</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EML Code</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6">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6">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6">
            <a:alphaModFix/>
          </a:blip>
          <a:srcRect/>
          <a:stretch/>
        </p:blipFill>
        <p:spPr>
          <a:xfrm>
            <a:off x="227548" y="3355639"/>
            <a:ext cx="457206" cy="4572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4" y="1593306"/>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80" y="836712"/>
            <a:ext cx="8173206"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MODIFY ENTITY OF </a:t>
            </a:r>
            <a:r>
              <a:rPr lang="en-US" sz="2800" b="1" dirty="0" err="1">
                <a:solidFill>
                  <a:schemeClr val="dk1"/>
                </a:solidFill>
                <a:latin typeface="Calibri"/>
                <a:ea typeface="Calibri"/>
                <a:cs typeface="Calibri"/>
                <a:sym typeface="Calibri"/>
              </a:rPr>
              <a:t>EntityName</a:t>
            </a:r>
            <a:r>
              <a:rPr lang="en-US" sz="2800" dirty="0">
                <a:solidFill>
                  <a:schemeClr val="dk1"/>
                </a:solidFill>
                <a:latin typeface="Calibri"/>
                <a:ea typeface="Calibri"/>
                <a:cs typeface="Calibri"/>
                <a:sym typeface="Calibri"/>
              </a:rPr>
              <a:t> AS </a:t>
            </a:r>
            <a:r>
              <a:rPr lang="en-US" sz="2800" dirty="0" err="1">
                <a:solidFill>
                  <a:schemeClr val="dk1"/>
                </a:solidFill>
                <a:latin typeface="Calibri"/>
                <a:ea typeface="Calibri"/>
                <a:cs typeface="Calibri"/>
                <a:sym typeface="Calibri"/>
              </a:rPr>
              <a:t>alias_name</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ENTITY </a:t>
            </a:r>
            <a:r>
              <a:rPr lang="en-US" sz="2800" b="1" dirty="0" err="1">
                <a:solidFill>
                  <a:schemeClr val="dk1"/>
                </a:solidFill>
                <a:latin typeface="Calibri"/>
                <a:ea typeface="Calibri"/>
                <a:cs typeface="Calibri"/>
                <a:sym typeface="Calibri"/>
              </a:rPr>
              <a:t>EntityName</a:t>
            </a:r>
            <a:endParaRPr sz="2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CREATE FROM </a:t>
            </a:r>
            <a:r>
              <a:rPr lang="en-US" sz="2800" dirty="0" err="1">
                <a:solidFill>
                  <a:schemeClr val="dk1"/>
                </a:solidFill>
                <a:latin typeface="Calibri"/>
                <a:ea typeface="Calibri"/>
                <a:cs typeface="Calibri"/>
                <a:sym typeface="Calibri"/>
              </a:rPr>
              <a:t>lt_create</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UPDATE FROM </a:t>
            </a:r>
            <a:r>
              <a:rPr lang="en-US" sz="2800" dirty="0" err="1">
                <a:solidFill>
                  <a:schemeClr val="dk1"/>
                </a:solidFill>
                <a:latin typeface="Calibri"/>
                <a:ea typeface="Calibri"/>
                <a:cs typeface="Calibri"/>
                <a:sym typeface="Calibri"/>
              </a:rPr>
              <a:t>lt_update</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DELETE FROM </a:t>
            </a:r>
            <a:r>
              <a:rPr lang="en-US" sz="2800" dirty="0" err="1">
                <a:solidFill>
                  <a:schemeClr val="dk1"/>
                </a:solidFill>
                <a:latin typeface="Calibri"/>
                <a:ea typeface="Calibri"/>
                <a:cs typeface="Calibri"/>
                <a:sym typeface="Calibri"/>
              </a:rPr>
              <a:t>lt_delete</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CREATE BY </a:t>
            </a:r>
            <a:r>
              <a:rPr lang="en-US" sz="2800" b="1" dirty="0">
                <a:solidFill>
                  <a:schemeClr val="dk1"/>
                </a:solidFill>
                <a:latin typeface="Calibri"/>
                <a:ea typeface="Calibri"/>
                <a:cs typeface="Calibri"/>
                <a:sym typeface="Calibri"/>
              </a:rPr>
              <a:t>\_</a:t>
            </a:r>
            <a:r>
              <a:rPr lang="en-US" sz="2800" b="1" dirty="0" err="1">
                <a:solidFill>
                  <a:schemeClr val="dk1"/>
                </a:solidFill>
                <a:latin typeface="Calibri"/>
                <a:ea typeface="Calibri"/>
                <a:cs typeface="Calibri"/>
                <a:sym typeface="Calibri"/>
              </a:rPr>
              <a:t>AssociationName</a:t>
            </a:r>
            <a:r>
              <a:rPr lang="en-US" sz="2800" dirty="0">
                <a:solidFill>
                  <a:schemeClr val="dk1"/>
                </a:solidFill>
                <a:latin typeface="Calibri"/>
                <a:ea typeface="Calibri"/>
                <a:cs typeface="Calibri"/>
                <a:sym typeface="Calibri"/>
              </a:rPr>
              <a:t> FROM </a:t>
            </a:r>
            <a:r>
              <a:rPr lang="en-US" sz="2800" dirty="0" err="1">
                <a:solidFill>
                  <a:schemeClr val="dk1"/>
                </a:solidFill>
                <a:latin typeface="Calibri"/>
                <a:ea typeface="Calibri"/>
                <a:cs typeface="Calibri"/>
                <a:sym typeface="Calibri"/>
              </a:rPr>
              <a:t>lt_instance_cba</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RESULT </a:t>
            </a:r>
            <a:r>
              <a:rPr lang="en-US" sz="2800" dirty="0" err="1">
                <a:solidFill>
                  <a:schemeClr val="dk1"/>
                </a:solidFill>
                <a:latin typeface="Calibri"/>
                <a:ea typeface="Calibri"/>
                <a:cs typeface="Calibri"/>
                <a:sym typeface="Calibri"/>
              </a:rPr>
              <a:t>lt_result</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FAILED </a:t>
            </a:r>
            <a:r>
              <a:rPr lang="en-US" sz="2800" dirty="0" err="1">
                <a:solidFill>
                  <a:schemeClr val="dk1"/>
                </a:solidFill>
                <a:latin typeface="Calibri"/>
                <a:ea typeface="Calibri"/>
                <a:cs typeface="Calibri"/>
                <a:sym typeface="Calibri"/>
              </a:rPr>
              <a:t>lt_failed</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REPORTED </a:t>
            </a:r>
            <a:r>
              <a:rPr lang="en-US" sz="2800" dirty="0" err="1">
                <a:solidFill>
                  <a:schemeClr val="dk1"/>
                </a:solidFill>
                <a:latin typeface="Calibri"/>
                <a:ea typeface="Calibri"/>
                <a:cs typeface="Calibri"/>
                <a:sym typeface="Calibri"/>
              </a:rPr>
              <a:t>lt_messages</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MAPPED </a:t>
            </a:r>
            <a:r>
              <a:rPr lang="en-US" sz="2800" dirty="0" err="1">
                <a:solidFill>
                  <a:schemeClr val="dk1"/>
                </a:solidFill>
                <a:latin typeface="Calibri"/>
                <a:ea typeface="Calibri"/>
                <a:cs typeface="Calibri"/>
                <a:sym typeface="Calibri"/>
              </a:rPr>
              <a:t>lt_mapped</a:t>
            </a:r>
            <a:r>
              <a:rPr lang="en-US" sz="2800" dirty="0">
                <a:solidFill>
                  <a:schemeClr val="dk1"/>
                </a:solidFill>
                <a:latin typeface="Calibri"/>
                <a:ea typeface="Calibri"/>
                <a:cs typeface="Calibri"/>
                <a:sym typeface="Calibri"/>
              </a:rPr>
              <a:t>. </a:t>
            </a:r>
            <a:endParaRPr dirty="0"/>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0291BB2-7846-CE3C-19B8-F6507E8E3753}"/>
                  </a:ext>
                </a:extLst>
              </p14:cNvPr>
              <p14:cNvContentPartPr/>
              <p14:nvPr/>
            </p14:nvContentPartPr>
            <p14:xfrm>
              <a:off x="5946412" y="1435702"/>
              <a:ext cx="360" cy="360"/>
            </p14:xfrm>
          </p:contentPart>
        </mc:Choice>
        <mc:Fallback xmlns="">
          <p:pic>
            <p:nvPicPr>
              <p:cNvPr id="2" name="Ink 1">
                <a:extLst>
                  <a:ext uri="{FF2B5EF4-FFF2-40B4-BE49-F238E27FC236}">
                    <a16:creationId xmlns:a16="http://schemas.microsoft.com/office/drawing/2014/main" id="{E0291BB2-7846-CE3C-19B8-F6507E8E3753}"/>
                  </a:ext>
                </a:extLst>
              </p:cNvPr>
              <p:cNvPicPr/>
              <p:nvPr/>
            </p:nvPicPr>
            <p:blipFill>
              <a:blip r:embed="rId5"/>
              <a:stretch>
                <a:fillRect/>
              </a:stretch>
            </p:blipFill>
            <p:spPr>
              <a:xfrm>
                <a:off x="5937772" y="1427062"/>
                <a:ext cx="18000" cy="18000"/>
              </a:xfrm>
              <a:prstGeom prst="rect">
                <a:avLst/>
              </a:prstGeom>
            </p:spPr>
          </p:pic>
        </mc:Fallback>
      </mc:AlternateContent>
      <p:sp>
        <p:nvSpPr>
          <p:cNvPr id="3" name="Arrow: Down 2">
            <a:extLst>
              <a:ext uri="{FF2B5EF4-FFF2-40B4-BE49-F238E27FC236}">
                <a16:creationId xmlns:a16="http://schemas.microsoft.com/office/drawing/2014/main" id="{52791CCE-48F8-0AAE-E107-F8D6F6D90E09}"/>
              </a:ext>
            </a:extLst>
          </p:cNvPr>
          <p:cNvSpPr/>
          <p:nvPr/>
        </p:nvSpPr>
        <p:spPr>
          <a:xfrm>
            <a:off x="8475076" y="1843745"/>
            <a:ext cx="1687291" cy="14970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20E337B-4722-B40E-D3D5-22097A4F2353}"/>
              </a:ext>
            </a:extLst>
          </p:cNvPr>
          <p:cNvSpPr txBox="1"/>
          <p:nvPr/>
        </p:nvSpPr>
        <p:spPr>
          <a:xfrm>
            <a:off x="8398186" y="862362"/>
            <a:ext cx="1571050" cy="738664"/>
          </a:xfrm>
          <a:prstGeom prst="rect">
            <a:avLst/>
          </a:prstGeom>
          <a:noFill/>
        </p:spPr>
        <p:txBody>
          <a:bodyPr wrap="square" rtlCol="0">
            <a:spAutoFit/>
          </a:bodyPr>
          <a:lstStyle/>
          <a:p>
            <a:r>
              <a:rPr lang="en-IN" dirty="0"/>
              <a:t>	%CID</a:t>
            </a:r>
          </a:p>
          <a:p>
            <a:r>
              <a:rPr lang="en-IN" dirty="0"/>
              <a:t>Rec 1	t1</a:t>
            </a:r>
          </a:p>
          <a:p>
            <a:r>
              <a:rPr lang="en-IN" dirty="0"/>
              <a:t>Rec 2	t2</a:t>
            </a:r>
          </a:p>
        </p:txBody>
      </p:sp>
      <p:sp>
        <p:nvSpPr>
          <p:cNvPr id="6" name="Rectangle 5">
            <a:extLst>
              <a:ext uri="{FF2B5EF4-FFF2-40B4-BE49-F238E27FC236}">
                <a16:creationId xmlns:a16="http://schemas.microsoft.com/office/drawing/2014/main" id="{4E72D17C-B1F7-3E7C-1B09-B8E8552A5C02}"/>
              </a:ext>
            </a:extLst>
          </p:cNvPr>
          <p:cNvSpPr/>
          <p:nvPr/>
        </p:nvSpPr>
        <p:spPr>
          <a:xfrm>
            <a:off x="9395613" y="3556056"/>
            <a:ext cx="1687291" cy="798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 BO</a:t>
            </a:r>
          </a:p>
        </p:txBody>
      </p:sp>
      <p:sp>
        <p:nvSpPr>
          <p:cNvPr id="9" name="Arrow: Down 8">
            <a:extLst>
              <a:ext uri="{FF2B5EF4-FFF2-40B4-BE49-F238E27FC236}">
                <a16:creationId xmlns:a16="http://schemas.microsoft.com/office/drawing/2014/main" id="{BF6D6D5F-5810-D606-B210-2A8566303AEA}"/>
              </a:ext>
            </a:extLst>
          </p:cNvPr>
          <p:cNvSpPr/>
          <p:nvPr/>
        </p:nvSpPr>
        <p:spPr>
          <a:xfrm rot="10800000">
            <a:off x="10239258" y="1736113"/>
            <a:ext cx="1687291" cy="14970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Magnetic Disk 9">
            <a:extLst>
              <a:ext uri="{FF2B5EF4-FFF2-40B4-BE49-F238E27FC236}">
                <a16:creationId xmlns:a16="http://schemas.microsoft.com/office/drawing/2014/main" id="{328B235F-5140-7B88-E593-72C59E91F62B}"/>
              </a:ext>
            </a:extLst>
          </p:cNvPr>
          <p:cNvSpPr/>
          <p:nvPr/>
        </p:nvSpPr>
        <p:spPr>
          <a:xfrm>
            <a:off x="8290969" y="4805203"/>
            <a:ext cx="1185014" cy="108623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400005</a:t>
            </a:r>
          </a:p>
        </p:txBody>
      </p:sp>
      <p:sp>
        <p:nvSpPr>
          <p:cNvPr id="11" name="TextBox 10">
            <a:extLst>
              <a:ext uri="{FF2B5EF4-FFF2-40B4-BE49-F238E27FC236}">
                <a16:creationId xmlns:a16="http://schemas.microsoft.com/office/drawing/2014/main" id="{7240710A-FA06-E755-8973-86A98B31A18B}"/>
              </a:ext>
            </a:extLst>
          </p:cNvPr>
          <p:cNvSpPr txBox="1"/>
          <p:nvPr/>
        </p:nvSpPr>
        <p:spPr>
          <a:xfrm>
            <a:off x="10543216" y="1146804"/>
            <a:ext cx="1488831" cy="276999"/>
          </a:xfrm>
          <a:prstGeom prst="rect">
            <a:avLst/>
          </a:prstGeom>
          <a:noFill/>
        </p:spPr>
        <p:txBody>
          <a:bodyPr wrap="square" rtlCol="0">
            <a:spAutoFit/>
          </a:bodyPr>
          <a:lstStyle/>
          <a:p>
            <a:r>
              <a:rPr lang="en-IN" sz="1200" dirty="0"/>
              <a:t>T1 -&gt; 400005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45</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19"/>
          </a:xfrm>
          <a:prstGeom prst="rect">
            <a:avLst/>
          </a:prstGeom>
          <a:noFill/>
        </p:spPr>
        <p:txBody>
          <a:bodyPr wrap="square" rtlCol="0">
            <a:spAutoFit/>
          </a:bodyPr>
          <a:lstStyle/>
          <a:p>
            <a:r>
              <a:rPr lang="en-IN" sz="1800" dirty="0"/>
              <a:t>Local types for global classes are the bunch of data types and classes with a single global class. It can be defined to ensure better structure of implementation of global class.</a:t>
            </a:r>
          </a:p>
          <a:p>
            <a:endParaRPr lang="en-IN" sz="1800" dirty="0"/>
          </a:p>
          <a:p>
            <a:r>
              <a:rPr lang="en-IN" sz="1800" dirty="0"/>
              <a:t>Imagine we are developing an application which requires so many classes, each class will have a few methods only.</a:t>
            </a:r>
          </a:p>
          <a:p>
            <a:pPr marL="342900" indent="-342900">
              <a:buAutoNum type="arabicPeriod"/>
            </a:pPr>
            <a:r>
              <a:rPr lang="en-IN" sz="1800" dirty="0"/>
              <a:t>More number of classes in our application will cause excessive modularization and confusion among our developers.</a:t>
            </a:r>
          </a:p>
          <a:p>
            <a:pPr marL="342900" indent="-342900">
              <a:buAutoNum type="arabicPeriod"/>
            </a:pPr>
            <a:r>
              <a:rPr lang="en-IN" sz="1800" dirty="0"/>
              <a:t>More number of global classes, will increase the chance of code being exposed to other programs which we want to keep as private.</a:t>
            </a:r>
          </a:p>
          <a:p>
            <a:pPr marL="342900" indent="-342900">
              <a:buAutoNum type="arabicPeriod"/>
            </a:pPr>
            <a:r>
              <a:rPr lang="en-IN" sz="1800" dirty="0"/>
              <a:t>We need a mechanism which is a good trade-off between modularization, reuse and maintenance w/o exposing too much functionality to the caller of our application code. We should never have too many objects, especially when each class have just a few methods.</a:t>
            </a:r>
          </a:p>
          <a:p>
            <a:pPr marL="342900" indent="-342900">
              <a:buAutoNum type="arabicPeriod"/>
            </a:pPr>
            <a:r>
              <a:rPr lang="en-IN" sz="1800" dirty="0"/>
              <a:t>At times, we need to add only a few functions inside a class but likewise we need so many </a:t>
            </a:r>
            <a:r>
              <a:rPr lang="en-IN" sz="1800" dirty="0" err="1"/>
              <a:t>many</a:t>
            </a:r>
            <a:r>
              <a:rPr lang="en-IN" sz="1800" dirty="0"/>
              <a:t> classes, managing these classes and their lifecycle including transport will be a big task inviting maintenance also for future and making over all design very complex.</a:t>
            </a: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Class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6D8CB3F-55FF-B1A6-7CFB-380A183760D8}"/>
                  </a:ext>
                </a:extLst>
              </p14:cNvPr>
              <p14:cNvContentPartPr/>
              <p14:nvPr/>
            </p14:nvContentPartPr>
            <p14:xfrm>
              <a:off x="2815320" y="3944640"/>
              <a:ext cx="42120" cy="34200"/>
            </p14:xfrm>
          </p:contentPart>
        </mc:Choice>
        <mc:Fallback xmlns="">
          <p:pic>
            <p:nvPicPr>
              <p:cNvPr id="18" name="Ink 17">
                <a:extLst>
                  <a:ext uri="{FF2B5EF4-FFF2-40B4-BE49-F238E27FC236}">
                    <a16:creationId xmlns:a16="http://schemas.microsoft.com/office/drawing/2014/main" id="{16D8CB3F-55FF-B1A6-7CFB-380A183760D8}"/>
                  </a:ext>
                </a:extLst>
              </p:cNvPr>
              <p:cNvPicPr/>
              <p:nvPr/>
            </p:nvPicPr>
            <p:blipFill>
              <a:blip r:embed="rId4"/>
              <a:stretch>
                <a:fillRect/>
              </a:stretch>
            </p:blipFill>
            <p:spPr>
              <a:xfrm>
                <a:off x="2806320" y="3936000"/>
                <a:ext cx="59760" cy="51840"/>
              </a:xfrm>
              <a:prstGeom prst="rect">
                <a:avLst/>
              </a:prstGeom>
            </p:spPr>
          </p:pic>
        </mc:Fallback>
      </mc:AlternateContent>
    </p:spTree>
    <p:extLst>
      <p:ext uri="{BB962C8B-B14F-4D97-AF65-F5344CB8AC3E}">
        <p14:creationId xmlns:p14="http://schemas.microsoft.com/office/powerpoint/2010/main" val="1650897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46</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transaction behavior of a BO in the context of RAP is implemented in one or more than one global class.</a:t>
            </a:r>
          </a:p>
          <a:p>
            <a:pPr marL="285750" indent="-285750">
              <a:buFont typeface="Arial" panose="020B0604020202020204" pitchFamily="34" charset="0"/>
              <a:buChar char="•"/>
            </a:pPr>
            <a:r>
              <a:rPr lang="en-US" sz="1600" dirty="0"/>
              <a:t>These special classes are dedicated only to implementing the business object behavior and called as behavior pool.</a:t>
            </a:r>
          </a:p>
          <a:p>
            <a:pPr marL="285750" indent="-285750">
              <a:buFont typeface="Arial" panose="020B0604020202020204" pitchFamily="34" charset="0"/>
              <a:buChar char="•"/>
            </a:pPr>
            <a:r>
              <a:rPr lang="en-US" sz="1600" dirty="0"/>
              <a:t>You can assign any number of behavior pool to behavior definition (a 1:n relationship)</a:t>
            </a:r>
          </a:p>
          <a:p>
            <a:pPr marL="285750" indent="-285750">
              <a:buFont typeface="Arial" panose="020B0604020202020204" pitchFamily="34" charset="0"/>
              <a:buChar char="•"/>
            </a:pPr>
            <a:r>
              <a:rPr lang="en-US" sz="1600" dirty="0"/>
              <a:t>Within a single global class, we can define multiple local classes that can handle the business object behavior.</a:t>
            </a:r>
          </a:p>
          <a:p>
            <a:pPr marL="285750" indent="-285750">
              <a:buFont typeface="Arial" panose="020B0604020202020204" pitchFamily="34" charset="0"/>
              <a:buChar char="•"/>
            </a:pPr>
            <a:r>
              <a:rPr lang="en-US" sz="1600" dirty="0"/>
              <a:t>The global class is just like a container and basically empty while the actual behavior logic is written inside the class pool.</a:t>
            </a:r>
          </a:p>
          <a:p>
            <a:pPr marL="285750" indent="-285750">
              <a:buFont typeface="Arial" panose="020B0604020202020204" pitchFamily="34" charset="0"/>
              <a:buChar char="•"/>
            </a:pPr>
            <a:r>
              <a:rPr lang="en-US" sz="1600" dirty="0"/>
              <a:t>We can assign any number of behavior pool to behavior definition (1:n). This allows us to distribute our implementation across multiple units. This is called </a:t>
            </a:r>
            <a:r>
              <a:rPr lang="en-US" sz="1600" b="1" dirty="0"/>
              <a:t>contribution design pattern.</a:t>
            </a:r>
            <a:r>
              <a:rPr lang="en-US" sz="1600" dirty="0"/>
              <a:t> Which allow team to work in parallel on multiple tasks.</a:t>
            </a:r>
          </a:p>
          <a:p>
            <a:pPr marL="285750" indent="-285750">
              <a:buFont typeface="Arial" panose="020B0604020202020204" pitchFamily="34" charset="0"/>
              <a:buChar char="•"/>
            </a:pPr>
            <a:r>
              <a:rPr lang="en-US" sz="1600" dirty="0"/>
              <a:t>A behavior implementation class always inherits from </a:t>
            </a:r>
            <a:r>
              <a:rPr lang="en-US" sz="1600" b="1" dirty="0" err="1"/>
              <a:t>cl_abap_behavior_handler</a:t>
            </a:r>
            <a:r>
              <a:rPr lang="en-US" sz="1600" b="1" dirty="0"/>
              <a:t> </a:t>
            </a:r>
            <a:r>
              <a:rPr lang="en-US" sz="1600" dirty="0"/>
              <a:t>class.</a:t>
            </a:r>
          </a:p>
          <a:p>
            <a:endParaRPr lang="en-IN" sz="16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Behavior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EA130312-D3D9-6A47-4758-EEF1BED72D9C}"/>
              </a:ext>
            </a:extLst>
          </p:cNvPr>
          <p:cNvSpPr/>
          <p:nvPr/>
        </p:nvSpPr>
        <p:spPr>
          <a:xfrm>
            <a:off x="2061964" y="3356992"/>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Travel</a:t>
            </a:r>
          </a:p>
          <a:p>
            <a:pPr algn="ctr"/>
            <a:r>
              <a:rPr lang="en-IN" sz="1600" dirty="0"/>
              <a:t>(root)</a:t>
            </a:r>
          </a:p>
        </p:txBody>
      </p:sp>
      <p:sp>
        <p:nvSpPr>
          <p:cNvPr id="7" name="Rectangle 6">
            <a:extLst>
              <a:ext uri="{FF2B5EF4-FFF2-40B4-BE49-F238E27FC236}">
                <a16:creationId xmlns:a16="http://schemas.microsoft.com/office/drawing/2014/main" id="{27635E8E-2BC8-1BF5-92C5-FA68A6295A2E}"/>
              </a:ext>
            </a:extLst>
          </p:cNvPr>
          <p:cNvSpPr/>
          <p:nvPr/>
        </p:nvSpPr>
        <p:spPr>
          <a:xfrm>
            <a:off x="2039198" y="460819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a:t>
            </a:r>
          </a:p>
        </p:txBody>
      </p:sp>
      <p:sp>
        <p:nvSpPr>
          <p:cNvPr id="8" name="Rectangle 7">
            <a:extLst>
              <a:ext uri="{FF2B5EF4-FFF2-40B4-BE49-F238E27FC236}">
                <a16:creationId xmlns:a16="http://schemas.microsoft.com/office/drawing/2014/main" id="{9BC4B80E-AF86-72D5-20CE-90A8CD02BC76}"/>
              </a:ext>
            </a:extLst>
          </p:cNvPr>
          <p:cNvSpPr/>
          <p:nvPr/>
        </p:nvSpPr>
        <p:spPr>
          <a:xfrm>
            <a:off x="2052346" y="584297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 </a:t>
            </a:r>
            <a:r>
              <a:rPr lang="en-IN" sz="1600" dirty="0" err="1"/>
              <a:t>Suppl</a:t>
            </a:r>
            <a:endParaRPr lang="en-IN" sz="1600" dirty="0"/>
          </a:p>
        </p:txBody>
      </p:sp>
      <p:sp>
        <p:nvSpPr>
          <p:cNvPr id="9" name="Rectangle 8">
            <a:extLst>
              <a:ext uri="{FF2B5EF4-FFF2-40B4-BE49-F238E27FC236}">
                <a16:creationId xmlns:a16="http://schemas.microsoft.com/office/drawing/2014/main" id="{A389BD4B-BFA4-2F57-4B2B-780CA5FAFDFC}"/>
              </a:ext>
            </a:extLst>
          </p:cNvPr>
          <p:cNvSpPr/>
          <p:nvPr/>
        </p:nvSpPr>
        <p:spPr>
          <a:xfrm>
            <a:off x="5302324" y="3429000"/>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0" name="Rectangle 9">
            <a:extLst>
              <a:ext uri="{FF2B5EF4-FFF2-40B4-BE49-F238E27FC236}">
                <a16:creationId xmlns:a16="http://schemas.microsoft.com/office/drawing/2014/main" id="{DA7ED10D-FD44-9DB7-0789-2A46D480C312}"/>
              </a:ext>
            </a:extLst>
          </p:cNvPr>
          <p:cNvSpPr/>
          <p:nvPr/>
        </p:nvSpPr>
        <p:spPr>
          <a:xfrm>
            <a:off x="5302324" y="4680199"/>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1" name="Rectangle 10">
            <a:extLst>
              <a:ext uri="{FF2B5EF4-FFF2-40B4-BE49-F238E27FC236}">
                <a16:creationId xmlns:a16="http://schemas.microsoft.com/office/drawing/2014/main" id="{8E0D5D67-F1A9-48F6-5DD1-06123EF778F9}"/>
              </a:ext>
            </a:extLst>
          </p:cNvPr>
          <p:cNvSpPr/>
          <p:nvPr/>
        </p:nvSpPr>
        <p:spPr>
          <a:xfrm>
            <a:off x="5302324" y="5942445"/>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cxnSp>
        <p:nvCxnSpPr>
          <p:cNvPr id="13" name="Straight Arrow Connector 12">
            <a:extLst>
              <a:ext uri="{FF2B5EF4-FFF2-40B4-BE49-F238E27FC236}">
                <a16:creationId xmlns:a16="http://schemas.microsoft.com/office/drawing/2014/main" id="{CC6CC2BA-2AED-DFB9-B610-F0372C470F78}"/>
              </a:ext>
            </a:extLst>
          </p:cNvPr>
          <p:cNvCxnSpPr>
            <a:cxnSpLocks/>
          </p:cNvCxnSpPr>
          <p:nvPr/>
        </p:nvCxnSpPr>
        <p:spPr>
          <a:xfrm>
            <a:off x="3502124" y="3716488"/>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B30F208-DFB1-6C3C-D4F2-959A85B8C9C2}"/>
              </a:ext>
            </a:extLst>
          </p:cNvPr>
          <p:cNvCxnSpPr>
            <a:cxnSpLocks/>
          </p:cNvCxnSpPr>
          <p:nvPr/>
        </p:nvCxnSpPr>
        <p:spPr>
          <a:xfrm>
            <a:off x="3479358" y="4932227"/>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A11392-17DB-0B42-38A3-A7EEF4B93825}"/>
              </a:ext>
            </a:extLst>
          </p:cNvPr>
          <p:cNvCxnSpPr>
            <a:cxnSpLocks/>
          </p:cNvCxnSpPr>
          <p:nvPr/>
        </p:nvCxnSpPr>
        <p:spPr>
          <a:xfrm>
            <a:off x="3504093" y="6189193"/>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BCFC91A0-B637-49C1-64FA-9DAD1EE20937}"/>
              </a:ext>
            </a:extLst>
          </p:cNvPr>
          <p:cNvSpPr/>
          <p:nvPr/>
        </p:nvSpPr>
        <p:spPr>
          <a:xfrm>
            <a:off x="9711849" y="4441904"/>
            <a:ext cx="1976364" cy="93610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Helper classes</a:t>
            </a:r>
          </a:p>
        </p:txBody>
      </p:sp>
    </p:spTree>
    <p:extLst>
      <p:ext uri="{BB962C8B-B14F-4D97-AF65-F5344CB8AC3E}">
        <p14:creationId xmlns:p14="http://schemas.microsoft.com/office/powerpoint/2010/main" val="2314599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47</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5909310"/>
          </a:xfrm>
          <a:prstGeom prst="rect">
            <a:avLst/>
          </a:prstGeom>
          <a:noFill/>
        </p:spPr>
        <p:txBody>
          <a:bodyPr wrap="square" rtlCol="0">
            <a:spAutoFit/>
          </a:bodyPr>
          <a:lstStyle/>
          <a:p>
            <a:r>
              <a:rPr lang="en-US" sz="1800" dirty="0"/>
              <a:t>When implementing a BO contract, we can make use of implicit parameters. These parameters do not have FIX data type, instead they are assigned by the compiler with the type derived from BDEF.</a:t>
            </a:r>
          </a:p>
          <a:p>
            <a:r>
              <a:rPr lang="en-US" sz="1800" dirty="0"/>
              <a:t>The implicit parameters can be declared explicitly as CHANGING parameters in the method signature of the class using generic type</a:t>
            </a:r>
          </a:p>
          <a:p>
            <a:r>
              <a:rPr lang="en-US" sz="1800" dirty="0"/>
              <a:t>DATA: </a:t>
            </a:r>
            <a:r>
              <a:rPr lang="en-US" sz="1800" dirty="0" err="1"/>
              <a:t>lt_imp_param</a:t>
            </a:r>
            <a:r>
              <a:rPr lang="en-US" sz="1800" dirty="0"/>
              <a:t> FOR &lt;OPERATION&gt; entity.</a:t>
            </a:r>
          </a:p>
          <a:p>
            <a:r>
              <a:rPr lang="en-US" sz="1800" dirty="0"/>
              <a:t>Data : </a:t>
            </a:r>
            <a:r>
              <a:rPr lang="en-IN" sz="1800" dirty="0" err="1">
                <a:solidFill>
                  <a:srgbClr val="000000"/>
                </a:solidFill>
                <a:effectLst/>
                <a:latin typeface="Consolas" panose="020B0609020204030204" pitchFamily="49" charset="0"/>
              </a:rPr>
              <a:t>lt_mapped</a:t>
            </a:r>
            <a:r>
              <a:rPr lang="en-US" sz="1800" dirty="0">
                <a:solidFill>
                  <a:srgbClr val="000000"/>
                </a:solidFill>
                <a:effectLst/>
                <a:latin typeface="Consolas" panose="020B0609020204030204" pitchFamily="49" charset="0"/>
              </a:rPr>
              <a:t> FOR CREATE BO-Travel.</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FAILED</a:t>
            </a:r>
          </a:p>
          <a:p>
            <a:r>
              <a:rPr lang="en-IN" sz="1800" dirty="0">
                <a:solidFill>
                  <a:srgbClr val="000000"/>
                </a:solidFill>
                <a:latin typeface="Consolas" panose="020B0609020204030204" pitchFamily="49" charset="0"/>
              </a:rPr>
              <a:t>This is an exporting parameter which is defined as nested table contains one table for each entity. The failed table includes the information for identifying the data set where the error occurred. It has %CID, the ID of the BO instance, %FAIL which has the reason of failure. </a:t>
            </a:r>
            <a:r>
              <a:rPr lang="en-IN" sz="1800" dirty="0" err="1">
                <a:solidFill>
                  <a:srgbClr val="000000"/>
                </a:solidFill>
                <a:latin typeface="Consolas" panose="020B0609020204030204" pitchFamily="49" charset="0"/>
              </a:rPr>
              <a:t>If_abap_behv</a:t>
            </a:r>
            <a:r>
              <a:rPr lang="en-IN" sz="1800" dirty="0">
                <a:solidFill>
                  <a:srgbClr val="000000"/>
                </a:solidFill>
                <a:latin typeface="Consolas" panose="020B0609020204030204" pitchFamily="49" charset="0"/>
              </a:rPr>
              <a:t>=&gt;</a:t>
            </a:r>
            <a:r>
              <a:rPr lang="en-IN" sz="1800" dirty="0" err="1">
                <a:solidFill>
                  <a:srgbClr val="000000"/>
                </a:solidFill>
                <a:latin typeface="Consolas" panose="020B0609020204030204" pitchFamily="49" charset="0"/>
              </a:rPr>
              <a:t>t_failinfo</a:t>
            </a:r>
            <a:endParaRPr lang="en-IN" sz="1800" dirty="0">
              <a:solidFill>
                <a:srgbClr val="000000"/>
              </a:solidFill>
              <a:latin typeface="Consolas" panose="020B0609020204030204" pitchFamily="49" charset="0"/>
            </a:endParaRPr>
          </a:p>
          <a:p>
            <a:r>
              <a:rPr lang="en-IN" sz="1800" b="1" dirty="0">
                <a:solidFill>
                  <a:srgbClr val="000000"/>
                </a:solidFill>
                <a:effectLst/>
                <a:latin typeface="Consolas" panose="020B0609020204030204" pitchFamily="49" charset="0"/>
              </a:rPr>
              <a:t>REPORTED – </a:t>
            </a:r>
          </a:p>
          <a:p>
            <a:r>
              <a:rPr lang="en-IN" sz="1800" dirty="0">
                <a:solidFill>
                  <a:srgbClr val="000000"/>
                </a:solidFill>
                <a:latin typeface="Consolas" panose="020B0609020204030204" pitchFamily="49" charset="0"/>
              </a:rPr>
              <a:t>This is an exporting parameter which is defined as nested table contains one table for each entity.it includes the instance specific messages. </a:t>
            </a:r>
          </a:p>
          <a:p>
            <a:r>
              <a:rPr lang="en-IN" sz="1800" dirty="0">
                <a:solidFill>
                  <a:srgbClr val="000000"/>
                </a:solidFill>
                <a:effectLst/>
                <a:latin typeface="Consolas" panose="020B0609020204030204" pitchFamily="49" charset="0"/>
              </a:rPr>
              <a:t>%CID</a:t>
            </a:r>
            <a:r>
              <a:rPr lang="en-IN" sz="1800" dirty="0">
                <a:solidFill>
                  <a:srgbClr val="000000"/>
                </a:solidFill>
                <a:latin typeface="Consolas" panose="020B0609020204030204" pitchFamily="49" charset="0"/>
              </a:rPr>
              <a:t>, ID of the relevant BO, %MSG with the message interface, %ELEMENT </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MAPPED – Only during Create/Update operation</a:t>
            </a:r>
          </a:p>
          <a:p>
            <a:r>
              <a:rPr lang="en-IN" sz="1800" dirty="0">
                <a:solidFill>
                  <a:srgbClr val="000000"/>
                </a:solidFill>
                <a:latin typeface="Consolas" panose="020B0609020204030204" pitchFamily="49" charset="0"/>
              </a:rPr>
              <a:t>This is an exporting parameter which is defined as nested table contains one table for each entity. The mapped parameter provide the consumer with ID mapping information. They include information about key values were created by the application for given content id. The BO runtime passes the created key values in any subsequent call in the sample request.</a:t>
            </a:r>
          </a:p>
          <a:p>
            <a:r>
              <a:rPr lang="en-IN" sz="1800" dirty="0">
                <a:solidFill>
                  <a:srgbClr val="000000"/>
                </a:solidFill>
                <a:effectLst/>
                <a:latin typeface="Consolas" panose="020B0609020204030204" pitchFamily="49" charset="0"/>
              </a:rPr>
              <a:t>%CID and %KEY</a:t>
            </a:r>
            <a:endParaRPr lang="en-US" sz="1800" dirty="0">
              <a:solidFill>
                <a:srgbClr val="000000"/>
              </a:solidFill>
              <a:effectLst/>
              <a:latin typeface="Consolas" panose="020B0609020204030204" pitchFamily="49"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Implicit Response Parameters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993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48</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1754326"/>
          </a:xfrm>
          <a:prstGeom prst="rect">
            <a:avLst/>
          </a:prstGeom>
          <a:noFill/>
        </p:spPr>
        <p:txBody>
          <a:bodyPr wrap="square" rtlCol="0">
            <a:spAutoFit/>
          </a:bodyPr>
          <a:lstStyle/>
          <a:p>
            <a:r>
              <a:rPr lang="en-US" sz="1800" b="1" dirty="0"/>
              <a:t>Early numbering</a:t>
            </a:r>
          </a:p>
          <a:p>
            <a:pPr marL="285750" indent="-285750">
              <a:buFont typeface="Arial" panose="020B0604020202020204" pitchFamily="34" charset="0"/>
              <a:buChar char="•"/>
            </a:pPr>
            <a:r>
              <a:rPr lang="en-US" sz="1800" dirty="0"/>
              <a:t>It allows a managed numbering for </a:t>
            </a:r>
            <a:r>
              <a:rPr lang="en-US" sz="1800" dirty="0" err="1"/>
              <a:t>bo</a:t>
            </a:r>
            <a:r>
              <a:rPr lang="en-US" sz="1800" dirty="0"/>
              <a:t> instances during creation process. Like in ABAP we use sequence numbers (SNRO) to auto generate primary keys, here in RAP we can use early numbering. It can be handled for all the entities. For this we need to implement the logic in RAP BIMP.</a:t>
            </a:r>
          </a:p>
          <a:p>
            <a:pPr marL="285750" indent="-285750">
              <a:buFont typeface="Arial" panose="020B0604020202020204" pitchFamily="34" charset="0"/>
              <a:buChar char="•"/>
            </a:pPr>
            <a:r>
              <a:rPr lang="en-US" sz="1800" dirty="0"/>
              <a:t>Every assigned key must be unique, otherwise the instances will be rejected by the database which will result to dump. We will be reusing a SNRO sequence already created by SAP in the system.</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BO instance features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56339E5-7A33-A923-1F0F-1FBEB490FBDB}"/>
                  </a:ext>
                </a:extLst>
              </p14:cNvPr>
              <p14:cNvContentPartPr/>
              <p14:nvPr/>
            </p14:nvContentPartPr>
            <p14:xfrm>
              <a:off x="2098372" y="2049383"/>
              <a:ext cx="360" cy="360"/>
            </p14:xfrm>
          </p:contentPart>
        </mc:Choice>
        <mc:Fallback xmlns="">
          <p:pic>
            <p:nvPicPr>
              <p:cNvPr id="5" name="Ink 4">
                <a:extLst>
                  <a:ext uri="{FF2B5EF4-FFF2-40B4-BE49-F238E27FC236}">
                    <a16:creationId xmlns:a16="http://schemas.microsoft.com/office/drawing/2014/main" id="{956339E5-7A33-A923-1F0F-1FBEB490FBDB}"/>
                  </a:ext>
                </a:extLst>
              </p:cNvPr>
              <p:cNvPicPr/>
              <p:nvPr/>
            </p:nvPicPr>
            <p:blipFill>
              <a:blip r:embed="rId4"/>
              <a:stretch>
                <a:fillRect/>
              </a:stretch>
            </p:blipFill>
            <p:spPr>
              <a:xfrm>
                <a:off x="2080732" y="2031383"/>
                <a:ext cx="36000" cy="36000"/>
              </a:xfrm>
              <a:prstGeom prst="rect">
                <a:avLst/>
              </a:prstGeom>
            </p:spPr>
          </p:pic>
        </mc:Fallback>
      </mc:AlternateContent>
    </p:spTree>
    <p:extLst>
      <p:ext uri="{BB962C8B-B14F-4D97-AF65-F5344CB8AC3E}">
        <p14:creationId xmlns:p14="http://schemas.microsoft.com/office/powerpoint/2010/main" val="604139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49</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198276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50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2"/>
          </a:xfrm>
          <a:prstGeom prst="rect">
            <a:avLst/>
          </a:prstGeom>
          <a:noFill/>
        </p:spPr>
        <p:txBody>
          <a:bodyPr wrap="square" rtlCol="0">
            <a:spAutoFit/>
          </a:bodyPr>
          <a:lstStyle/>
          <a:p>
            <a:r>
              <a:rPr lang="en-US" sz="1800" dirty="0"/>
              <a:t>Assign the booking Supplement ID automatically during creation with </a:t>
            </a:r>
            <a:r>
              <a:rPr lang="en-US" sz="1800"/>
              <a:t>early numbering.</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Exercise</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5F1575-E708-EF6C-633A-2AD5D9EB5792}"/>
                  </a:ext>
                </a:extLst>
              </p14:cNvPr>
              <p14:cNvContentPartPr/>
              <p14:nvPr/>
            </p14:nvContentPartPr>
            <p14:xfrm>
              <a:off x="2418052" y="957143"/>
              <a:ext cx="360" cy="360"/>
            </p14:xfrm>
          </p:contentPart>
        </mc:Choice>
        <mc:Fallback xmlns="">
          <p:pic>
            <p:nvPicPr>
              <p:cNvPr id="5" name="Ink 4">
                <a:extLst>
                  <a:ext uri="{FF2B5EF4-FFF2-40B4-BE49-F238E27FC236}">
                    <a16:creationId xmlns:a16="http://schemas.microsoft.com/office/drawing/2014/main" id="{A45F1575-E708-EF6C-633A-2AD5D9EB5792}"/>
                  </a:ext>
                </a:extLst>
              </p:cNvPr>
              <p:cNvPicPr/>
              <p:nvPr/>
            </p:nvPicPr>
            <p:blipFill>
              <a:blip r:embed="rId4"/>
              <a:stretch>
                <a:fillRect/>
              </a:stretch>
            </p:blipFill>
            <p:spPr>
              <a:xfrm>
                <a:off x="2400052" y="939503"/>
                <a:ext cx="36000" cy="36000"/>
              </a:xfrm>
              <a:prstGeom prst="rect">
                <a:avLst/>
              </a:prstGeom>
            </p:spPr>
          </p:pic>
        </mc:Fallback>
      </mc:AlternateContent>
    </p:spTree>
    <p:extLst>
      <p:ext uri="{BB962C8B-B14F-4D97-AF65-F5344CB8AC3E}">
        <p14:creationId xmlns:p14="http://schemas.microsoft.com/office/powerpoint/2010/main" val="16599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a:t>
            </a:r>
            <a:r>
              <a:rPr lang="en-US" sz="5400" b="1" dirty="0">
                <a:solidFill>
                  <a:srgbClr val="75C042"/>
                </a:solidFill>
                <a:latin typeface="Segoe UI" panose="020B0502040204020203" pitchFamily="34" charset="0"/>
                <a:ea typeface="Calibri Light" charset="0"/>
                <a:cs typeface="Segoe UI" panose="020B0502040204020203" pitchFamily="34" charset="0"/>
              </a:rPr>
              <a:t>7</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1187</TotalTime>
  <Words>5268</Words>
  <Application>Microsoft Office PowerPoint</Application>
  <PresentationFormat>Custom</PresentationFormat>
  <Paragraphs>497</Paragraphs>
  <Slides>52</Slides>
  <Notes>41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52</vt:i4>
      </vt:variant>
    </vt:vector>
  </HeadingPairs>
  <TitlesOfParts>
    <vt:vector size="69" baseType="lpstr">
      <vt:lpstr>72 Monospace</vt:lpstr>
      <vt:lpstr>Open Sans</vt:lpstr>
      <vt:lpstr>Cooper Black</vt:lpstr>
      <vt:lpstr>Corben</vt:lpstr>
      <vt:lpstr>Arial Black</vt:lpstr>
      <vt:lpstr>Consolas</vt:lpstr>
      <vt:lpstr>Segoe UI Black</vt:lpstr>
      <vt:lpstr>Cambria</vt:lpstr>
      <vt:lpstr>Arial</vt:lpstr>
      <vt:lpstr>Segoe UI</vt:lpstr>
      <vt:lpstr>Calibri</vt:lpstr>
      <vt:lpstr>Segoe UI Light</vt:lpstr>
      <vt:lpstr>Quattrocento Sans</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59</cp:revision>
  <dcterms:created xsi:type="dcterms:W3CDTF">2023-10-03T21:33:12Z</dcterms:created>
  <dcterms:modified xsi:type="dcterms:W3CDTF">2024-12-01T16:31:28Z</dcterms:modified>
</cp:coreProperties>
</file>